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5788"/>
  </p:normalViewPr>
  <p:slideViewPr>
    <p:cSldViewPr snapToGrid="0" snapToObjects="1">
      <p:cViewPr varScale="1">
        <p:scale>
          <a:sx n="106" d="100"/>
          <a:sy n="106" d="100"/>
        </p:scale>
        <p:origin x="1352" y="176"/>
      </p:cViewPr>
      <p:guideLst/>
    </p:cSldViewPr>
  </p:slideViewPr>
  <p:outlineViewPr>
    <p:cViewPr>
      <p:scale>
        <a:sx n="33" d="100"/>
        <a:sy n="33" d="100"/>
      </p:scale>
      <p:origin x="0" y="-1208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2.svg"/><Relationship Id="rId4" Type="http://schemas.openxmlformats.org/officeDocument/2006/relationships/image" Target="../media/image10.svg"/><Relationship Id="rId9" Type="http://schemas.openxmlformats.org/officeDocument/2006/relationships/image" Target="../media/image1.png"/></Relationships>
</file>

<file path=ppt/diagrams/_rels/data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2.svg"/><Relationship Id="rId5" Type="http://schemas.openxmlformats.org/officeDocument/2006/relationships/image" Target="../media/image17.png"/><Relationship Id="rId4" Type="http://schemas.openxmlformats.org/officeDocument/2006/relationships/image" Target="../media/image16.svg"/></Relationships>
</file>

<file path=ppt/diagrams/_rels/data5.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diagrams/_rels/data6.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png"/><Relationship Id="rId3" Type="http://schemas.openxmlformats.org/officeDocument/2006/relationships/image" Target="../media/image30.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10.svg"/><Relationship Id="rId11" Type="http://schemas.openxmlformats.org/officeDocument/2006/relationships/image" Target="../media/image37.png"/><Relationship Id="rId5" Type="http://schemas.openxmlformats.org/officeDocument/2006/relationships/image" Target="../media/image32.png"/><Relationship Id="rId10" Type="http://schemas.openxmlformats.org/officeDocument/2006/relationships/image" Target="../media/image36.svg"/><Relationship Id="rId4" Type="http://schemas.openxmlformats.org/officeDocument/2006/relationships/image" Target="../media/image31.svg"/><Relationship Id="rId9" Type="http://schemas.openxmlformats.org/officeDocument/2006/relationships/image" Target="../media/image35.png"/><Relationship Id="rId14" Type="http://schemas.openxmlformats.org/officeDocument/2006/relationships/image" Target="../media/image40.svg"/></Relationships>
</file>

<file path=ppt/diagrams/_rels/data7.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32.png"/><Relationship Id="rId7" Type="http://schemas.openxmlformats.org/officeDocument/2006/relationships/image" Target="../media/image45.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10.svg"/></Relationships>
</file>

<file path=ppt/diagrams/_rels/data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svg"/><Relationship Id="rId1" Type="http://schemas.openxmlformats.org/officeDocument/2006/relationships/image" Target="../media/image47.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_rels/data9.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image" Target="../media/image55.png"/><Relationship Id="rId7" Type="http://schemas.openxmlformats.org/officeDocument/2006/relationships/image" Target="../media/image59.png"/><Relationship Id="rId2" Type="http://schemas.openxmlformats.org/officeDocument/2006/relationships/image" Target="../media/image54.svg"/><Relationship Id="rId1" Type="http://schemas.openxmlformats.org/officeDocument/2006/relationships/image" Target="../media/image53.png"/><Relationship Id="rId6" Type="http://schemas.openxmlformats.org/officeDocument/2006/relationships/image" Target="../media/image58.svg"/><Relationship Id="rId5" Type="http://schemas.openxmlformats.org/officeDocument/2006/relationships/image" Target="../media/image57.png"/><Relationship Id="rId10" Type="http://schemas.openxmlformats.org/officeDocument/2006/relationships/image" Target="../media/image61.svg"/><Relationship Id="rId4" Type="http://schemas.openxmlformats.org/officeDocument/2006/relationships/image" Target="../media/image56.svg"/><Relationship Id="rId9" Type="http://schemas.openxmlformats.org/officeDocument/2006/relationships/image" Target="../media/image60.png"/></Relationships>
</file>

<file path=ppt/diagrams/_rels/drawing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2.svg"/><Relationship Id="rId4" Type="http://schemas.openxmlformats.org/officeDocument/2006/relationships/image" Target="../media/image10.svg"/><Relationship Id="rId9" Type="http://schemas.openxmlformats.org/officeDocument/2006/relationships/image" Target="../media/image1.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2.svg"/><Relationship Id="rId5" Type="http://schemas.openxmlformats.org/officeDocument/2006/relationships/image" Target="../media/image17.png"/><Relationship Id="rId4" Type="http://schemas.openxmlformats.org/officeDocument/2006/relationships/image" Target="../media/image16.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png"/><Relationship Id="rId3" Type="http://schemas.openxmlformats.org/officeDocument/2006/relationships/image" Target="../media/image30.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10.svg"/><Relationship Id="rId11" Type="http://schemas.openxmlformats.org/officeDocument/2006/relationships/image" Target="../media/image37.png"/><Relationship Id="rId5" Type="http://schemas.openxmlformats.org/officeDocument/2006/relationships/image" Target="../media/image32.png"/><Relationship Id="rId10" Type="http://schemas.openxmlformats.org/officeDocument/2006/relationships/image" Target="../media/image36.svg"/><Relationship Id="rId4" Type="http://schemas.openxmlformats.org/officeDocument/2006/relationships/image" Target="../media/image31.svg"/><Relationship Id="rId9" Type="http://schemas.openxmlformats.org/officeDocument/2006/relationships/image" Target="../media/image35.png"/><Relationship Id="rId14" Type="http://schemas.openxmlformats.org/officeDocument/2006/relationships/image" Target="../media/image40.svg"/></Relationships>
</file>

<file path=ppt/diagrams/_rels/drawing7.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32.png"/><Relationship Id="rId7" Type="http://schemas.openxmlformats.org/officeDocument/2006/relationships/image" Target="../media/image45.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10.svg"/></Relationships>
</file>

<file path=ppt/diagrams/_rels/drawing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svg"/><Relationship Id="rId1" Type="http://schemas.openxmlformats.org/officeDocument/2006/relationships/image" Target="../media/image47.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_rels/drawing9.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image" Target="../media/image55.png"/><Relationship Id="rId7" Type="http://schemas.openxmlformats.org/officeDocument/2006/relationships/image" Target="../media/image59.png"/><Relationship Id="rId2" Type="http://schemas.openxmlformats.org/officeDocument/2006/relationships/image" Target="../media/image54.svg"/><Relationship Id="rId1" Type="http://schemas.openxmlformats.org/officeDocument/2006/relationships/image" Target="../media/image53.png"/><Relationship Id="rId6" Type="http://schemas.openxmlformats.org/officeDocument/2006/relationships/image" Target="../media/image58.svg"/><Relationship Id="rId5" Type="http://schemas.openxmlformats.org/officeDocument/2006/relationships/image" Target="../media/image57.png"/><Relationship Id="rId10" Type="http://schemas.openxmlformats.org/officeDocument/2006/relationships/image" Target="../media/image61.svg"/><Relationship Id="rId4" Type="http://schemas.openxmlformats.org/officeDocument/2006/relationships/image" Target="../media/image56.svg"/><Relationship Id="rId9" Type="http://schemas.openxmlformats.org/officeDocument/2006/relationships/image" Target="../media/image60.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3EFB72C4-8435-A649-A7F7-940ACF1206EA}" type="doc">
      <dgm:prSet loTypeId="urn:microsoft.com/office/officeart/2009/3/layout/CircleRelationship" loCatId="" qsTypeId="urn:microsoft.com/office/officeart/2005/8/quickstyle/simple1" qsCatId="simple" csTypeId="urn:microsoft.com/office/officeart/2005/8/colors/colorful1" csCatId="colorful" phldr="1"/>
      <dgm:spPr/>
      <dgm:t>
        <a:bodyPr/>
        <a:lstStyle/>
        <a:p>
          <a:endParaRPr lang="en-US"/>
        </a:p>
      </dgm:t>
    </dgm:pt>
    <dgm:pt modelId="{73066EB6-EC1C-EC47-BD85-04C74757476F}">
      <dgm:prSet phldrT="[Text]"/>
      <dgm:spPr/>
      <dgm:t>
        <a:bodyPr/>
        <a:lstStyle/>
        <a:p>
          <a:r>
            <a:rPr lang="en-US" dirty="0"/>
            <a:t>Directional Strategies &amp; Leadership</a:t>
          </a:r>
        </a:p>
        <a:p>
          <a:r>
            <a:rPr lang="en-US" dirty="0"/>
            <a:t>“Want to Do”</a:t>
          </a:r>
        </a:p>
      </dgm:t>
    </dgm:pt>
    <dgm:pt modelId="{BCAB02C2-7142-F142-8AB9-71C1ED679B28}" type="parTrans" cxnId="{16B9B729-5BB2-2C4A-8D03-F17A8A9A6239}">
      <dgm:prSet/>
      <dgm:spPr/>
      <dgm:t>
        <a:bodyPr/>
        <a:lstStyle/>
        <a:p>
          <a:endParaRPr lang="en-US"/>
        </a:p>
      </dgm:t>
    </dgm:pt>
    <dgm:pt modelId="{4FA97BD1-71E5-B344-9100-F68311787E4B}" type="sibTrans" cxnId="{16B9B729-5BB2-2C4A-8D03-F17A8A9A6239}">
      <dgm:prSet/>
      <dgm:spPr/>
      <dgm:t>
        <a:bodyPr/>
        <a:lstStyle/>
        <a:p>
          <a:endParaRPr lang="en-US"/>
        </a:p>
      </dgm:t>
    </dgm:pt>
    <dgm:pt modelId="{CCABE8D9-76CA-A849-A5B8-1D3A963244A9}">
      <dgm:prSet phldrT="[Text]"/>
      <dgm:spPr/>
      <dgm:t>
        <a:bodyPr/>
        <a:lstStyle/>
        <a:p>
          <a:r>
            <a:rPr lang="en-US" dirty="0"/>
            <a:t>External Environment</a:t>
          </a:r>
        </a:p>
        <a:p>
          <a:r>
            <a:rPr lang="en-US" dirty="0"/>
            <a:t>“Should Do”</a:t>
          </a:r>
        </a:p>
      </dgm:t>
    </dgm:pt>
    <dgm:pt modelId="{790EC879-2A3D-A140-81C5-312A3ADD2BCD}" type="parTrans" cxnId="{4F48E5E1-4FA6-8B4E-8592-B42E35508FD5}">
      <dgm:prSet/>
      <dgm:spPr/>
      <dgm:t>
        <a:bodyPr/>
        <a:lstStyle/>
        <a:p>
          <a:endParaRPr lang="en-US"/>
        </a:p>
      </dgm:t>
    </dgm:pt>
    <dgm:pt modelId="{5329296D-0903-3846-86AA-E0B7A0DE7D3B}" type="sibTrans" cxnId="{4F48E5E1-4FA6-8B4E-8592-B42E35508FD5}">
      <dgm:prSet/>
      <dgm:spPr/>
      <dgm:t>
        <a:bodyPr/>
        <a:lstStyle/>
        <a:p>
          <a:endParaRPr lang="en-US"/>
        </a:p>
      </dgm:t>
    </dgm:pt>
    <dgm:pt modelId="{12F98BC4-1B56-2843-9EAC-DF458BDFA177}">
      <dgm:prSet phldrT="[Text]"/>
      <dgm:spPr/>
      <dgm:t>
        <a:bodyPr/>
        <a:lstStyle/>
        <a:p>
          <a:r>
            <a:rPr lang="en-US" dirty="0"/>
            <a:t>Internal Environment</a:t>
          </a:r>
        </a:p>
        <a:p>
          <a:r>
            <a:rPr lang="en-US" dirty="0"/>
            <a:t>“Can Do”</a:t>
          </a:r>
        </a:p>
      </dgm:t>
    </dgm:pt>
    <dgm:pt modelId="{A1A48666-1F12-3F4F-A6D5-4F315C002828}" type="parTrans" cxnId="{196C4AD0-80CB-A241-9F43-E71584F19D2C}">
      <dgm:prSet/>
      <dgm:spPr/>
      <dgm:t>
        <a:bodyPr/>
        <a:lstStyle/>
        <a:p>
          <a:endParaRPr lang="en-US"/>
        </a:p>
      </dgm:t>
    </dgm:pt>
    <dgm:pt modelId="{E733FB7B-D55F-6F44-99E7-85249A3A470A}" type="sibTrans" cxnId="{196C4AD0-80CB-A241-9F43-E71584F19D2C}">
      <dgm:prSet/>
      <dgm:spPr/>
      <dgm:t>
        <a:bodyPr/>
        <a:lstStyle/>
        <a:p>
          <a:endParaRPr lang="en-US"/>
        </a:p>
      </dgm:t>
    </dgm:pt>
    <dgm:pt modelId="{D20CE9B9-1898-8F48-9231-34474E4BFC1F}" type="pres">
      <dgm:prSet presAssocID="{3EFB72C4-8435-A649-A7F7-940ACF1206EA}" presName="Name0" presStyleCnt="0">
        <dgm:presLayoutVars>
          <dgm:chMax val="1"/>
          <dgm:chPref val="1"/>
        </dgm:presLayoutVars>
      </dgm:prSet>
      <dgm:spPr/>
    </dgm:pt>
    <dgm:pt modelId="{06AB8D38-9C04-2342-BCA7-4FA884B92281}" type="pres">
      <dgm:prSet presAssocID="{73066EB6-EC1C-EC47-BD85-04C74757476F}" presName="Parent" presStyleLbl="node0" presStyleIdx="0" presStyleCnt="1">
        <dgm:presLayoutVars>
          <dgm:chMax val="5"/>
          <dgm:chPref val="5"/>
        </dgm:presLayoutVars>
      </dgm:prSet>
      <dgm:spPr/>
    </dgm:pt>
    <dgm:pt modelId="{0CFDA612-C18E-0441-94F0-CB1FFB6CE21B}" type="pres">
      <dgm:prSet presAssocID="{73066EB6-EC1C-EC47-BD85-04C74757476F}" presName="Accent1" presStyleLbl="node1" presStyleIdx="0" presStyleCnt="13"/>
      <dgm:spPr/>
    </dgm:pt>
    <dgm:pt modelId="{FEB0B5BC-3216-9C4D-BC44-EA7886FB95ED}" type="pres">
      <dgm:prSet presAssocID="{73066EB6-EC1C-EC47-BD85-04C74757476F}" presName="Accent2" presStyleLbl="node1" presStyleIdx="1" presStyleCnt="13"/>
      <dgm:spPr/>
    </dgm:pt>
    <dgm:pt modelId="{A0A384DC-28F5-034B-9C05-C6E164C013AF}" type="pres">
      <dgm:prSet presAssocID="{73066EB6-EC1C-EC47-BD85-04C74757476F}" presName="Accent3" presStyleLbl="node1" presStyleIdx="2" presStyleCnt="13"/>
      <dgm:spPr/>
    </dgm:pt>
    <dgm:pt modelId="{87B90C98-3638-CB4E-A8E3-DE57B2D98C97}" type="pres">
      <dgm:prSet presAssocID="{73066EB6-EC1C-EC47-BD85-04C74757476F}" presName="Accent4" presStyleLbl="node1" presStyleIdx="3" presStyleCnt="13"/>
      <dgm:spPr/>
    </dgm:pt>
    <dgm:pt modelId="{28E19970-19B7-574B-B206-1B16182D13E1}" type="pres">
      <dgm:prSet presAssocID="{73066EB6-EC1C-EC47-BD85-04C74757476F}" presName="Accent5" presStyleLbl="node1" presStyleIdx="4" presStyleCnt="13"/>
      <dgm:spPr/>
    </dgm:pt>
    <dgm:pt modelId="{C5A33309-D5CE-CF4C-B59F-635A005FD3CC}" type="pres">
      <dgm:prSet presAssocID="{73066EB6-EC1C-EC47-BD85-04C74757476F}" presName="Accent6" presStyleLbl="node1" presStyleIdx="5" presStyleCnt="13"/>
      <dgm:spPr/>
    </dgm:pt>
    <dgm:pt modelId="{E3E9A03B-540C-1449-8BAC-3CE4B500C648}" type="pres">
      <dgm:prSet presAssocID="{CCABE8D9-76CA-A849-A5B8-1D3A963244A9}" presName="Child1" presStyleLbl="node1" presStyleIdx="6" presStyleCnt="13">
        <dgm:presLayoutVars>
          <dgm:chMax val="0"/>
          <dgm:chPref val="0"/>
        </dgm:presLayoutVars>
      </dgm:prSet>
      <dgm:spPr/>
    </dgm:pt>
    <dgm:pt modelId="{049436CA-2A2E-1745-A8FC-F59BFE673544}" type="pres">
      <dgm:prSet presAssocID="{CCABE8D9-76CA-A849-A5B8-1D3A963244A9}" presName="Accent7" presStyleCnt="0"/>
      <dgm:spPr/>
    </dgm:pt>
    <dgm:pt modelId="{C348C3B4-E48D-6942-A6C7-C6F21352E49D}" type="pres">
      <dgm:prSet presAssocID="{CCABE8D9-76CA-A849-A5B8-1D3A963244A9}" presName="AccentHold1" presStyleLbl="node1" presStyleIdx="7" presStyleCnt="13"/>
      <dgm:spPr/>
    </dgm:pt>
    <dgm:pt modelId="{1DCB4334-F5AF-7D46-A971-8529467FDD9C}" type="pres">
      <dgm:prSet presAssocID="{CCABE8D9-76CA-A849-A5B8-1D3A963244A9}" presName="Accent8" presStyleCnt="0"/>
      <dgm:spPr/>
    </dgm:pt>
    <dgm:pt modelId="{BAE66659-A094-D247-92FD-1E67012B1A47}" type="pres">
      <dgm:prSet presAssocID="{CCABE8D9-76CA-A849-A5B8-1D3A963244A9}" presName="AccentHold2" presStyleLbl="node1" presStyleIdx="8" presStyleCnt="13"/>
      <dgm:spPr/>
    </dgm:pt>
    <dgm:pt modelId="{B0DEF8B5-772E-DA49-B78A-7C8B925614A4}" type="pres">
      <dgm:prSet presAssocID="{12F98BC4-1B56-2843-9EAC-DF458BDFA177}" presName="Child2" presStyleLbl="node1" presStyleIdx="9" presStyleCnt="13" custLinFactNeighborX="-29384" custLinFactNeighborY="-21377">
        <dgm:presLayoutVars>
          <dgm:chMax val="0"/>
          <dgm:chPref val="0"/>
        </dgm:presLayoutVars>
      </dgm:prSet>
      <dgm:spPr/>
    </dgm:pt>
    <dgm:pt modelId="{18A004EF-7C35-C54E-8B35-C685491A19D5}" type="pres">
      <dgm:prSet presAssocID="{12F98BC4-1B56-2843-9EAC-DF458BDFA177}" presName="Accent9" presStyleCnt="0"/>
      <dgm:spPr/>
    </dgm:pt>
    <dgm:pt modelId="{7A06B4DA-70BE-8F41-A557-3807E43EB921}" type="pres">
      <dgm:prSet presAssocID="{12F98BC4-1B56-2843-9EAC-DF458BDFA177}" presName="AccentHold1" presStyleLbl="node1" presStyleIdx="10" presStyleCnt="13"/>
      <dgm:spPr/>
    </dgm:pt>
    <dgm:pt modelId="{4EBE6D1D-7CE4-BC40-A3D4-3F4958DD1C3C}" type="pres">
      <dgm:prSet presAssocID="{12F98BC4-1B56-2843-9EAC-DF458BDFA177}" presName="Accent10" presStyleCnt="0"/>
      <dgm:spPr/>
    </dgm:pt>
    <dgm:pt modelId="{E7265C76-BCC2-F14E-851A-27469767E8CB}" type="pres">
      <dgm:prSet presAssocID="{12F98BC4-1B56-2843-9EAC-DF458BDFA177}" presName="AccentHold2" presStyleLbl="node1" presStyleIdx="11" presStyleCnt="13"/>
      <dgm:spPr/>
    </dgm:pt>
    <dgm:pt modelId="{F4083954-1EE2-F243-87F3-6468CCA63AC6}" type="pres">
      <dgm:prSet presAssocID="{12F98BC4-1B56-2843-9EAC-DF458BDFA177}" presName="Accent11" presStyleCnt="0"/>
      <dgm:spPr/>
    </dgm:pt>
    <dgm:pt modelId="{3CE6D603-BE3E-CD4A-AB21-39560B88C21C}" type="pres">
      <dgm:prSet presAssocID="{12F98BC4-1B56-2843-9EAC-DF458BDFA177}" presName="AccentHold3" presStyleLbl="node1" presStyleIdx="12" presStyleCnt="13"/>
      <dgm:spPr/>
    </dgm:pt>
  </dgm:ptLst>
  <dgm:cxnLst>
    <dgm:cxn modelId="{16B9B729-5BB2-2C4A-8D03-F17A8A9A6239}" srcId="{3EFB72C4-8435-A649-A7F7-940ACF1206EA}" destId="{73066EB6-EC1C-EC47-BD85-04C74757476F}" srcOrd="0" destOrd="0" parTransId="{BCAB02C2-7142-F142-8AB9-71C1ED679B28}" sibTransId="{4FA97BD1-71E5-B344-9100-F68311787E4B}"/>
    <dgm:cxn modelId="{7C073245-9E5E-1B4A-B807-2FDAAB69EF3F}" type="presOf" srcId="{CCABE8D9-76CA-A849-A5B8-1D3A963244A9}" destId="{E3E9A03B-540C-1449-8BAC-3CE4B500C648}" srcOrd="0" destOrd="0" presId="urn:microsoft.com/office/officeart/2009/3/layout/CircleRelationship"/>
    <dgm:cxn modelId="{700AD7BB-41CF-D743-98AA-A5926619B383}" type="presOf" srcId="{3EFB72C4-8435-A649-A7F7-940ACF1206EA}" destId="{D20CE9B9-1898-8F48-9231-34474E4BFC1F}" srcOrd="0" destOrd="0" presId="urn:microsoft.com/office/officeart/2009/3/layout/CircleRelationship"/>
    <dgm:cxn modelId="{196C4AD0-80CB-A241-9F43-E71584F19D2C}" srcId="{73066EB6-EC1C-EC47-BD85-04C74757476F}" destId="{12F98BC4-1B56-2843-9EAC-DF458BDFA177}" srcOrd="1" destOrd="0" parTransId="{A1A48666-1F12-3F4F-A6D5-4F315C002828}" sibTransId="{E733FB7B-D55F-6F44-99E7-85249A3A470A}"/>
    <dgm:cxn modelId="{8EEA8BE1-797B-C445-9CA5-73F28C72BCDA}" type="presOf" srcId="{73066EB6-EC1C-EC47-BD85-04C74757476F}" destId="{06AB8D38-9C04-2342-BCA7-4FA884B92281}" srcOrd="0" destOrd="0" presId="urn:microsoft.com/office/officeart/2009/3/layout/CircleRelationship"/>
    <dgm:cxn modelId="{4F48E5E1-4FA6-8B4E-8592-B42E35508FD5}" srcId="{73066EB6-EC1C-EC47-BD85-04C74757476F}" destId="{CCABE8D9-76CA-A849-A5B8-1D3A963244A9}" srcOrd="0" destOrd="0" parTransId="{790EC879-2A3D-A140-81C5-312A3ADD2BCD}" sibTransId="{5329296D-0903-3846-86AA-E0B7A0DE7D3B}"/>
    <dgm:cxn modelId="{6FA1E1E6-8122-3449-BF61-86F93BD0D347}" type="presOf" srcId="{12F98BC4-1B56-2843-9EAC-DF458BDFA177}" destId="{B0DEF8B5-772E-DA49-B78A-7C8B925614A4}" srcOrd="0" destOrd="0" presId="urn:microsoft.com/office/officeart/2009/3/layout/CircleRelationship"/>
    <dgm:cxn modelId="{4B5C7279-30F8-A346-9FE9-17B10D405FC0}" type="presParOf" srcId="{D20CE9B9-1898-8F48-9231-34474E4BFC1F}" destId="{06AB8D38-9C04-2342-BCA7-4FA884B92281}" srcOrd="0" destOrd="0" presId="urn:microsoft.com/office/officeart/2009/3/layout/CircleRelationship"/>
    <dgm:cxn modelId="{1EBE8A3F-F0AA-2042-BCB2-CAF458F9AE7D}" type="presParOf" srcId="{D20CE9B9-1898-8F48-9231-34474E4BFC1F}" destId="{0CFDA612-C18E-0441-94F0-CB1FFB6CE21B}" srcOrd="1" destOrd="0" presId="urn:microsoft.com/office/officeart/2009/3/layout/CircleRelationship"/>
    <dgm:cxn modelId="{31BCDA48-07E9-C046-9377-93FB1622034E}" type="presParOf" srcId="{D20CE9B9-1898-8F48-9231-34474E4BFC1F}" destId="{FEB0B5BC-3216-9C4D-BC44-EA7886FB95ED}" srcOrd="2" destOrd="0" presId="urn:microsoft.com/office/officeart/2009/3/layout/CircleRelationship"/>
    <dgm:cxn modelId="{C04BDF82-F619-F345-8E87-55A328B92FA9}" type="presParOf" srcId="{D20CE9B9-1898-8F48-9231-34474E4BFC1F}" destId="{A0A384DC-28F5-034B-9C05-C6E164C013AF}" srcOrd="3" destOrd="0" presId="urn:microsoft.com/office/officeart/2009/3/layout/CircleRelationship"/>
    <dgm:cxn modelId="{845A5A15-E4AB-D442-B7C2-D1B8C5FE2EEE}" type="presParOf" srcId="{D20CE9B9-1898-8F48-9231-34474E4BFC1F}" destId="{87B90C98-3638-CB4E-A8E3-DE57B2D98C97}" srcOrd="4" destOrd="0" presId="urn:microsoft.com/office/officeart/2009/3/layout/CircleRelationship"/>
    <dgm:cxn modelId="{76FC77CF-CEE1-B040-AC89-0447180D49E3}" type="presParOf" srcId="{D20CE9B9-1898-8F48-9231-34474E4BFC1F}" destId="{28E19970-19B7-574B-B206-1B16182D13E1}" srcOrd="5" destOrd="0" presId="urn:microsoft.com/office/officeart/2009/3/layout/CircleRelationship"/>
    <dgm:cxn modelId="{AFBB6DF7-7164-414F-B5E9-902E6FEDBB45}" type="presParOf" srcId="{D20CE9B9-1898-8F48-9231-34474E4BFC1F}" destId="{C5A33309-D5CE-CF4C-B59F-635A005FD3CC}" srcOrd="6" destOrd="0" presId="urn:microsoft.com/office/officeart/2009/3/layout/CircleRelationship"/>
    <dgm:cxn modelId="{E3DCA883-8154-A44C-9700-36E91E95FF60}" type="presParOf" srcId="{D20CE9B9-1898-8F48-9231-34474E4BFC1F}" destId="{E3E9A03B-540C-1449-8BAC-3CE4B500C648}" srcOrd="7" destOrd="0" presId="urn:microsoft.com/office/officeart/2009/3/layout/CircleRelationship"/>
    <dgm:cxn modelId="{126F2A73-4791-1143-9D5B-64B7C42EEC04}" type="presParOf" srcId="{D20CE9B9-1898-8F48-9231-34474E4BFC1F}" destId="{049436CA-2A2E-1745-A8FC-F59BFE673544}" srcOrd="8" destOrd="0" presId="urn:microsoft.com/office/officeart/2009/3/layout/CircleRelationship"/>
    <dgm:cxn modelId="{80A84FEB-8A28-CC4F-A833-1344768C3126}" type="presParOf" srcId="{049436CA-2A2E-1745-A8FC-F59BFE673544}" destId="{C348C3B4-E48D-6942-A6C7-C6F21352E49D}" srcOrd="0" destOrd="0" presId="urn:microsoft.com/office/officeart/2009/3/layout/CircleRelationship"/>
    <dgm:cxn modelId="{4241C48F-1C02-7C45-8B99-73EC830AAFA6}" type="presParOf" srcId="{D20CE9B9-1898-8F48-9231-34474E4BFC1F}" destId="{1DCB4334-F5AF-7D46-A971-8529467FDD9C}" srcOrd="9" destOrd="0" presId="urn:microsoft.com/office/officeart/2009/3/layout/CircleRelationship"/>
    <dgm:cxn modelId="{7E36E22A-1337-7343-9960-47F630C3EE28}" type="presParOf" srcId="{1DCB4334-F5AF-7D46-A971-8529467FDD9C}" destId="{BAE66659-A094-D247-92FD-1E67012B1A47}" srcOrd="0" destOrd="0" presId="urn:microsoft.com/office/officeart/2009/3/layout/CircleRelationship"/>
    <dgm:cxn modelId="{0A074556-670A-E644-A60C-664CF9B08B96}" type="presParOf" srcId="{D20CE9B9-1898-8F48-9231-34474E4BFC1F}" destId="{B0DEF8B5-772E-DA49-B78A-7C8B925614A4}" srcOrd="10" destOrd="0" presId="urn:microsoft.com/office/officeart/2009/3/layout/CircleRelationship"/>
    <dgm:cxn modelId="{B7112BEF-D5A8-7D48-BD91-AA1DB5779DCE}" type="presParOf" srcId="{D20CE9B9-1898-8F48-9231-34474E4BFC1F}" destId="{18A004EF-7C35-C54E-8B35-C685491A19D5}" srcOrd="11" destOrd="0" presId="urn:microsoft.com/office/officeart/2009/3/layout/CircleRelationship"/>
    <dgm:cxn modelId="{674145AD-C860-204D-88C9-6CFDE96A1575}" type="presParOf" srcId="{18A004EF-7C35-C54E-8B35-C685491A19D5}" destId="{7A06B4DA-70BE-8F41-A557-3807E43EB921}" srcOrd="0" destOrd="0" presId="urn:microsoft.com/office/officeart/2009/3/layout/CircleRelationship"/>
    <dgm:cxn modelId="{7ACDE95C-EDD6-4E4C-AF2B-80728D2C2757}" type="presParOf" srcId="{D20CE9B9-1898-8F48-9231-34474E4BFC1F}" destId="{4EBE6D1D-7CE4-BC40-A3D4-3F4958DD1C3C}" srcOrd="12" destOrd="0" presId="urn:microsoft.com/office/officeart/2009/3/layout/CircleRelationship"/>
    <dgm:cxn modelId="{B75CAECF-3FB9-3C4A-B40E-5F478802CEA1}" type="presParOf" srcId="{4EBE6D1D-7CE4-BC40-A3D4-3F4958DD1C3C}" destId="{E7265C76-BCC2-F14E-851A-27469767E8CB}" srcOrd="0" destOrd="0" presId="urn:microsoft.com/office/officeart/2009/3/layout/CircleRelationship"/>
    <dgm:cxn modelId="{B3BDD6E8-763C-DD44-B66E-AA7019430B90}" type="presParOf" srcId="{D20CE9B9-1898-8F48-9231-34474E4BFC1F}" destId="{F4083954-1EE2-F243-87F3-6468CCA63AC6}" srcOrd="13" destOrd="0" presId="urn:microsoft.com/office/officeart/2009/3/layout/CircleRelationship"/>
    <dgm:cxn modelId="{AF431172-9E41-8B48-9223-3ACC3B5B7C86}" type="presParOf" srcId="{F4083954-1EE2-F243-87F3-6468CCA63AC6}" destId="{3CE6D603-BE3E-CD4A-AB21-39560B88C21C}"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3C890C-20D6-7C4F-ACF7-ADADA4ED8F9F}" type="doc">
      <dgm:prSet loTypeId="urn:microsoft.com/office/officeart/2018/2/layout/IconVerticalSolidList" loCatId="icon" qsTypeId="urn:microsoft.com/office/officeart/2005/8/quickstyle/simple1" qsCatId="simple" csTypeId="urn:microsoft.com/office/officeart/2018/5/colors/Iconchunking_neutralicontext_colorful5" csCatId="colorful" phldr="1"/>
      <dgm:spPr/>
      <dgm:t>
        <a:bodyPr/>
        <a:lstStyle/>
        <a:p>
          <a:endParaRPr lang="en-US"/>
        </a:p>
      </dgm:t>
    </dgm:pt>
    <dgm:pt modelId="{72A6E3D2-8DA5-9C48-906B-6F1BF032C28C}">
      <dgm:prSet phldrT="[Text]"/>
      <dgm:spPr/>
      <dgm:t>
        <a:bodyPr/>
        <a:lstStyle/>
        <a:p>
          <a:r>
            <a:rPr lang="en-US"/>
            <a:t>Strategic Planning</a:t>
          </a:r>
        </a:p>
      </dgm:t>
    </dgm:pt>
    <dgm:pt modelId="{C9F37675-2331-5A44-BD3F-E688221B55F3}" type="parTrans" cxnId="{0D9297B7-85A0-374E-A092-47BDCD2A2D95}">
      <dgm:prSet/>
      <dgm:spPr/>
      <dgm:t>
        <a:bodyPr/>
        <a:lstStyle/>
        <a:p>
          <a:endParaRPr lang="en-US"/>
        </a:p>
      </dgm:t>
    </dgm:pt>
    <dgm:pt modelId="{840D1CF6-2EAB-AC4A-B171-8C950E1697D7}" type="sibTrans" cxnId="{0D9297B7-85A0-374E-A092-47BDCD2A2D95}">
      <dgm:prSet/>
      <dgm:spPr/>
      <dgm:t>
        <a:bodyPr/>
        <a:lstStyle/>
        <a:p>
          <a:endParaRPr lang="en-US"/>
        </a:p>
      </dgm:t>
    </dgm:pt>
    <dgm:pt modelId="{670AD74A-4642-C941-B1BE-03D36165C8CF}">
      <dgm:prSet phldrT="[Text]"/>
      <dgm:spPr/>
      <dgm:t>
        <a:bodyPr/>
        <a:lstStyle/>
        <a:p>
          <a:r>
            <a:rPr lang="en-US"/>
            <a:t>External Analysis</a:t>
          </a:r>
        </a:p>
      </dgm:t>
    </dgm:pt>
    <dgm:pt modelId="{63353340-EBDD-C348-9DC3-B17400663464}" type="parTrans" cxnId="{D0C01DC2-F93C-4A42-BF72-E2E599FDD683}">
      <dgm:prSet/>
      <dgm:spPr/>
      <dgm:t>
        <a:bodyPr/>
        <a:lstStyle/>
        <a:p>
          <a:endParaRPr lang="en-US"/>
        </a:p>
      </dgm:t>
    </dgm:pt>
    <dgm:pt modelId="{051D9318-B5F2-0F42-8FCA-5A5604E03D0A}" type="sibTrans" cxnId="{D0C01DC2-F93C-4A42-BF72-E2E599FDD683}">
      <dgm:prSet/>
      <dgm:spPr/>
      <dgm:t>
        <a:bodyPr/>
        <a:lstStyle/>
        <a:p>
          <a:endParaRPr lang="en-US"/>
        </a:p>
      </dgm:t>
    </dgm:pt>
    <dgm:pt modelId="{2FE21750-3DC5-9544-97C1-B9F7876175F3}">
      <dgm:prSet phldrT="[Text]"/>
      <dgm:spPr/>
      <dgm:t>
        <a:bodyPr/>
        <a:lstStyle/>
        <a:p>
          <a:r>
            <a:rPr lang="en-US"/>
            <a:t>Directional Strategies</a:t>
          </a:r>
        </a:p>
      </dgm:t>
    </dgm:pt>
    <dgm:pt modelId="{4725AE2C-4C4D-CB41-A25B-84932D7A33B5}" type="parTrans" cxnId="{8ED785D6-0534-8A4B-B390-B805246024C2}">
      <dgm:prSet/>
      <dgm:spPr/>
      <dgm:t>
        <a:bodyPr/>
        <a:lstStyle/>
        <a:p>
          <a:endParaRPr lang="en-US"/>
        </a:p>
      </dgm:t>
    </dgm:pt>
    <dgm:pt modelId="{03A46116-0AE9-4B46-BC5A-BB1EB2964B66}" type="sibTrans" cxnId="{8ED785D6-0534-8A4B-B390-B805246024C2}">
      <dgm:prSet/>
      <dgm:spPr/>
      <dgm:t>
        <a:bodyPr/>
        <a:lstStyle/>
        <a:p>
          <a:endParaRPr lang="en-US"/>
        </a:p>
      </dgm:t>
    </dgm:pt>
    <dgm:pt modelId="{6E1E308A-2DAF-614B-AB31-E21B7ACCF4C6}">
      <dgm:prSet phldrT="[Text]"/>
      <dgm:spPr/>
      <dgm:t>
        <a:bodyPr/>
        <a:lstStyle/>
        <a:p>
          <a:r>
            <a:rPr lang="en-US"/>
            <a:t>Strategy Formulation</a:t>
          </a:r>
        </a:p>
      </dgm:t>
    </dgm:pt>
    <dgm:pt modelId="{6E77EEE7-1904-0045-91C3-C6831111E890}" type="parTrans" cxnId="{E2BC97CE-1AAB-B14A-8518-FA56006B488A}">
      <dgm:prSet/>
      <dgm:spPr/>
      <dgm:t>
        <a:bodyPr/>
        <a:lstStyle/>
        <a:p>
          <a:endParaRPr lang="en-US"/>
        </a:p>
      </dgm:t>
    </dgm:pt>
    <dgm:pt modelId="{A623F91F-01B8-5740-A673-631EB5F75A1B}" type="sibTrans" cxnId="{E2BC97CE-1AAB-B14A-8518-FA56006B488A}">
      <dgm:prSet/>
      <dgm:spPr/>
      <dgm:t>
        <a:bodyPr/>
        <a:lstStyle/>
        <a:p>
          <a:endParaRPr lang="en-US"/>
        </a:p>
      </dgm:t>
    </dgm:pt>
    <dgm:pt modelId="{C97B21BA-87C8-5946-A706-5465D0BFE751}">
      <dgm:prSet phldrT="[Text]"/>
      <dgm:spPr/>
      <dgm:t>
        <a:bodyPr/>
        <a:lstStyle/>
        <a:p>
          <a:r>
            <a:rPr lang="en-US"/>
            <a:t>Directional Strategies</a:t>
          </a:r>
        </a:p>
      </dgm:t>
    </dgm:pt>
    <dgm:pt modelId="{22C0F3E3-781C-FC4D-B7FA-132B9934577C}" type="parTrans" cxnId="{E87B17AD-6B16-8A4C-A441-1C964E435C8B}">
      <dgm:prSet/>
      <dgm:spPr/>
      <dgm:t>
        <a:bodyPr/>
        <a:lstStyle/>
        <a:p>
          <a:endParaRPr lang="en-US"/>
        </a:p>
      </dgm:t>
    </dgm:pt>
    <dgm:pt modelId="{62B3C563-253D-B641-8EFC-1C07E4A70107}" type="sibTrans" cxnId="{E87B17AD-6B16-8A4C-A441-1C964E435C8B}">
      <dgm:prSet/>
      <dgm:spPr/>
      <dgm:t>
        <a:bodyPr/>
        <a:lstStyle/>
        <a:p>
          <a:endParaRPr lang="en-US"/>
        </a:p>
      </dgm:t>
    </dgm:pt>
    <dgm:pt modelId="{A93B1F5C-498E-D941-B5F6-EED4E4A0B777}">
      <dgm:prSet phldrT="[Text]"/>
      <dgm:spPr/>
      <dgm:t>
        <a:bodyPr/>
        <a:lstStyle/>
        <a:p>
          <a:r>
            <a:rPr lang="en-US"/>
            <a:t>Competitive Strategies</a:t>
          </a:r>
        </a:p>
      </dgm:t>
    </dgm:pt>
    <dgm:pt modelId="{4B4B13D3-B972-264C-8B71-F2E8A4BD6ED7}" type="parTrans" cxnId="{CDF6B0EF-1C3B-1749-B05C-1B521EC671D2}">
      <dgm:prSet/>
      <dgm:spPr/>
      <dgm:t>
        <a:bodyPr/>
        <a:lstStyle/>
        <a:p>
          <a:endParaRPr lang="en-US"/>
        </a:p>
      </dgm:t>
    </dgm:pt>
    <dgm:pt modelId="{5819AE9C-187F-D54E-84A9-9D9980AD8C31}" type="sibTrans" cxnId="{CDF6B0EF-1C3B-1749-B05C-1B521EC671D2}">
      <dgm:prSet/>
      <dgm:spPr/>
      <dgm:t>
        <a:bodyPr/>
        <a:lstStyle/>
        <a:p>
          <a:endParaRPr lang="en-US"/>
        </a:p>
      </dgm:t>
    </dgm:pt>
    <dgm:pt modelId="{FAA6F839-79E2-0E43-BDA3-1EA78B7B0709}">
      <dgm:prSet phldrT="[Text]"/>
      <dgm:spPr/>
      <dgm:t>
        <a:bodyPr/>
        <a:lstStyle/>
        <a:p>
          <a:r>
            <a:rPr lang="en-US"/>
            <a:t>Planning the Implementation</a:t>
          </a:r>
        </a:p>
      </dgm:t>
    </dgm:pt>
    <dgm:pt modelId="{AAA2305E-A95E-D141-9F84-E441F53FB631}" type="parTrans" cxnId="{198FCB83-7C49-9047-831B-745371F0BEBA}">
      <dgm:prSet/>
      <dgm:spPr/>
      <dgm:t>
        <a:bodyPr/>
        <a:lstStyle/>
        <a:p>
          <a:endParaRPr lang="en-US"/>
        </a:p>
      </dgm:t>
    </dgm:pt>
    <dgm:pt modelId="{5E396519-EFDC-8B4E-A9CD-E9220AEC5FCB}" type="sibTrans" cxnId="{198FCB83-7C49-9047-831B-745371F0BEBA}">
      <dgm:prSet/>
      <dgm:spPr/>
      <dgm:t>
        <a:bodyPr/>
        <a:lstStyle/>
        <a:p>
          <a:endParaRPr lang="en-US"/>
        </a:p>
      </dgm:t>
    </dgm:pt>
    <dgm:pt modelId="{35423F9A-B3E9-294F-B3E8-181F661F30C3}">
      <dgm:prSet phldrT="[Text]"/>
      <dgm:spPr/>
      <dgm:t>
        <a:bodyPr/>
        <a:lstStyle/>
        <a:p>
          <a:r>
            <a:rPr lang="en-US"/>
            <a:t>Service Delivery Strategies</a:t>
          </a:r>
        </a:p>
      </dgm:t>
    </dgm:pt>
    <dgm:pt modelId="{C0AE175A-2603-AB4E-B215-46EB594EEFD6}" type="parTrans" cxnId="{D58C0D35-A63D-8445-8730-CC7E5736BC1D}">
      <dgm:prSet/>
      <dgm:spPr/>
      <dgm:t>
        <a:bodyPr/>
        <a:lstStyle/>
        <a:p>
          <a:endParaRPr lang="en-US"/>
        </a:p>
      </dgm:t>
    </dgm:pt>
    <dgm:pt modelId="{99285329-FC6F-C347-9AEC-478B24CC78E6}" type="sibTrans" cxnId="{D58C0D35-A63D-8445-8730-CC7E5736BC1D}">
      <dgm:prSet/>
      <dgm:spPr/>
      <dgm:t>
        <a:bodyPr/>
        <a:lstStyle/>
        <a:p>
          <a:endParaRPr lang="en-US"/>
        </a:p>
      </dgm:t>
    </dgm:pt>
    <dgm:pt modelId="{5B92CE2B-02B3-564C-94B0-CAE1547FDC35}">
      <dgm:prSet phldrT="[Text]"/>
      <dgm:spPr/>
      <dgm:t>
        <a:bodyPr/>
        <a:lstStyle/>
        <a:p>
          <a:r>
            <a:rPr lang="en-US"/>
            <a:t>Support Strategies</a:t>
          </a:r>
        </a:p>
      </dgm:t>
    </dgm:pt>
    <dgm:pt modelId="{7C871CA1-765A-2E4A-8E35-FBD19F37C4D4}" type="parTrans" cxnId="{635CF9AE-06B7-E349-AA9F-C3499D56D2F1}">
      <dgm:prSet/>
      <dgm:spPr/>
      <dgm:t>
        <a:bodyPr/>
        <a:lstStyle/>
        <a:p>
          <a:endParaRPr lang="en-US"/>
        </a:p>
      </dgm:t>
    </dgm:pt>
    <dgm:pt modelId="{CA2EA68E-3359-2248-9456-0A647A79A6D4}" type="sibTrans" cxnId="{635CF9AE-06B7-E349-AA9F-C3499D56D2F1}">
      <dgm:prSet/>
      <dgm:spPr/>
      <dgm:t>
        <a:bodyPr/>
        <a:lstStyle/>
        <a:p>
          <a:endParaRPr lang="en-US"/>
        </a:p>
      </dgm:t>
    </dgm:pt>
    <dgm:pt modelId="{ECB9914E-F5F0-0244-A449-A10CB564CD7A}">
      <dgm:prSet phldrT="[Text]"/>
      <dgm:spPr/>
      <dgm:t>
        <a:bodyPr/>
        <a:lstStyle/>
        <a:p>
          <a:r>
            <a:rPr lang="en-US"/>
            <a:t>Internal Analysis</a:t>
          </a:r>
        </a:p>
      </dgm:t>
    </dgm:pt>
    <dgm:pt modelId="{1CB9B7FA-8DE0-CF44-A69F-29A80D5D53E1}" type="parTrans" cxnId="{532B878F-90B7-9043-98DB-5FE883E7062B}">
      <dgm:prSet/>
      <dgm:spPr/>
    </dgm:pt>
    <dgm:pt modelId="{AF3CCCBA-701B-344B-A54D-19E2B6F5B86B}" type="sibTrans" cxnId="{532B878F-90B7-9043-98DB-5FE883E7062B}">
      <dgm:prSet/>
      <dgm:spPr/>
      <dgm:t>
        <a:bodyPr/>
        <a:lstStyle/>
        <a:p>
          <a:endParaRPr lang="en-US"/>
        </a:p>
      </dgm:t>
    </dgm:pt>
    <dgm:pt modelId="{5F23C435-D1D4-704B-B2A0-F3F55178D9CD}">
      <dgm:prSet phldrT="[Text]"/>
      <dgm:spPr/>
      <dgm:t>
        <a:bodyPr/>
        <a:lstStyle/>
        <a:p>
          <a:r>
            <a:rPr lang="en-US"/>
            <a:t>Adaptive Strategies</a:t>
          </a:r>
        </a:p>
      </dgm:t>
    </dgm:pt>
    <dgm:pt modelId="{91636A14-1CED-FB41-8EB1-0D4BFC73612C}" type="parTrans" cxnId="{DA6E0A4F-9534-3C44-AC79-B9B5643C7B70}">
      <dgm:prSet/>
      <dgm:spPr/>
    </dgm:pt>
    <dgm:pt modelId="{510A4925-3A11-3246-A745-1523C4D516EB}" type="sibTrans" cxnId="{DA6E0A4F-9534-3C44-AC79-B9B5643C7B70}">
      <dgm:prSet/>
      <dgm:spPr/>
      <dgm:t>
        <a:bodyPr/>
        <a:lstStyle/>
        <a:p>
          <a:endParaRPr lang="en-US"/>
        </a:p>
      </dgm:t>
    </dgm:pt>
    <dgm:pt modelId="{C193F966-5D61-3740-A5A7-80BFB5A202F7}">
      <dgm:prSet phldrT="[Text]"/>
      <dgm:spPr/>
      <dgm:t>
        <a:bodyPr/>
        <a:lstStyle/>
        <a:p>
          <a:r>
            <a:rPr lang="en-US"/>
            <a:t>Market Entry/Exit Strategies</a:t>
          </a:r>
        </a:p>
      </dgm:t>
    </dgm:pt>
    <dgm:pt modelId="{315588C5-6C2D-D549-9ABE-5D1B952BB681}" type="parTrans" cxnId="{3A1FAB3F-800F-2C4A-8873-1FB61F52811D}">
      <dgm:prSet/>
      <dgm:spPr/>
    </dgm:pt>
    <dgm:pt modelId="{80AA8390-9F65-784E-8843-4134B7CED3EB}" type="sibTrans" cxnId="{3A1FAB3F-800F-2C4A-8873-1FB61F52811D}">
      <dgm:prSet/>
      <dgm:spPr/>
      <dgm:t>
        <a:bodyPr/>
        <a:lstStyle/>
        <a:p>
          <a:endParaRPr lang="en-US"/>
        </a:p>
      </dgm:t>
    </dgm:pt>
    <dgm:pt modelId="{D437FDA8-4E20-6845-A037-0D9DC078511A}">
      <dgm:prSet phldrT="[Text]"/>
      <dgm:spPr/>
      <dgm:t>
        <a:bodyPr/>
        <a:lstStyle/>
        <a:p>
          <a:r>
            <a:rPr lang="en-US"/>
            <a:t>Action Plans</a:t>
          </a:r>
        </a:p>
      </dgm:t>
    </dgm:pt>
    <dgm:pt modelId="{5B48C76B-72C0-2040-A307-7C4C102CD7D7}" type="parTrans" cxnId="{AA043A12-2DB0-2945-98F7-A55309F18E15}">
      <dgm:prSet/>
      <dgm:spPr/>
    </dgm:pt>
    <dgm:pt modelId="{D6C1141D-4888-344E-A802-DE87C9FDA636}" type="sibTrans" cxnId="{AA043A12-2DB0-2945-98F7-A55309F18E15}">
      <dgm:prSet/>
      <dgm:spPr/>
      <dgm:t>
        <a:bodyPr/>
        <a:lstStyle/>
        <a:p>
          <a:endParaRPr lang="en-US"/>
        </a:p>
      </dgm:t>
    </dgm:pt>
    <dgm:pt modelId="{0DB23158-2795-4563-8835-D286FA0EB4A2}" type="pres">
      <dgm:prSet presAssocID="{E83C890C-20D6-7C4F-ACF7-ADADA4ED8F9F}" presName="root" presStyleCnt="0">
        <dgm:presLayoutVars>
          <dgm:dir/>
          <dgm:resizeHandles val="exact"/>
        </dgm:presLayoutVars>
      </dgm:prSet>
      <dgm:spPr/>
    </dgm:pt>
    <dgm:pt modelId="{70534229-44E0-4899-97FA-1D0BB8284B8C}" type="pres">
      <dgm:prSet presAssocID="{72A6E3D2-8DA5-9C48-906B-6F1BF032C28C}" presName="compNode" presStyleCnt="0"/>
      <dgm:spPr/>
    </dgm:pt>
    <dgm:pt modelId="{56D42B0B-7069-4634-83A4-11D58A674391}" type="pres">
      <dgm:prSet presAssocID="{72A6E3D2-8DA5-9C48-906B-6F1BF032C28C}" presName="bgRect" presStyleLbl="bgShp" presStyleIdx="0" presStyleCnt="3"/>
      <dgm:spPr/>
    </dgm:pt>
    <dgm:pt modelId="{2CE62DEB-431E-4188-A3AD-84EA90E4B289}" type="pres">
      <dgm:prSet presAssocID="{72A6E3D2-8DA5-9C48-906B-6F1BF032C28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7E31DBDD-8E15-4D7E-AB76-DBF32626A95F}" type="pres">
      <dgm:prSet presAssocID="{72A6E3D2-8DA5-9C48-906B-6F1BF032C28C}" presName="spaceRect" presStyleCnt="0"/>
      <dgm:spPr/>
    </dgm:pt>
    <dgm:pt modelId="{57780AEF-6B57-4039-9A0F-0C36D09BE655}" type="pres">
      <dgm:prSet presAssocID="{72A6E3D2-8DA5-9C48-906B-6F1BF032C28C}" presName="parTx" presStyleLbl="revTx" presStyleIdx="0" presStyleCnt="6">
        <dgm:presLayoutVars>
          <dgm:chMax val="0"/>
          <dgm:chPref val="0"/>
        </dgm:presLayoutVars>
      </dgm:prSet>
      <dgm:spPr/>
    </dgm:pt>
    <dgm:pt modelId="{8B44FE5B-CBBA-4509-A23D-32BF80FB1601}" type="pres">
      <dgm:prSet presAssocID="{72A6E3D2-8DA5-9C48-906B-6F1BF032C28C}" presName="desTx" presStyleLbl="revTx" presStyleIdx="1" presStyleCnt="6">
        <dgm:presLayoutVars/>
      </dgm:prSet>
      <dgm:spPr/>
    </dgm:pt>
    <dgm:pt modelId="{20C533E9-6087-447F-A63C-F333065CA875}" type="pres">
      <dgm:prSet presAssocID="{840D1CF6-2EAB-AC4A-B171-8C950E1697D7}" presName="sibTrans" presStyleCnt="0"/>
      <dgm:spPr/>
    </dgm:pt>
    <dgm:pt modelId="{EB319DE5-1226-45B9-B1E3-971579AFBB77}" type="pres">
      <dgm:prSet presAssocID="{6E1E308A-2DAF-614B-AB31-E21B7ACCF4C6}" presName="compNode" presStyleCnt="0"/>
      <dgm:spPr/>
    </dgm:pt>
    <dgm:pt modelId="{B1C1C000-F389-486E-8788-A360C41AE202}" type="pres">
      <dgm:prSet presAssocID="{6E1E308A-2DAF-614B-AB31-E21B7ACCF4C6}" presName="bgRect" presStyleLbl="bgShp" presStyleIdx="1" presStyleCnt="3"/>
      <dgm:spPr/>
    </dgm:pt>
    <dgm:pt modelId="{B0E13A60-3FE2-49B7-A199-B3431B39BE1C}" type="pres">
      <dgm:prSet presAssocID="{6E1E308A-2DAF-614B-AB31-E21B7ACCF4C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laybook"/>
        </a:ext>
      </dgm:extLst>
    </dgm:pt>
    <dgm:pt modelId="{A51F16F7-ECB9-4914-9A21-FC4C5BB315E6}" type="pres">
      <dgm:prSet presAssocID="{6E1E308A-2DAF-614B-AB31-E21B7ACCF4C6}" presName="spaceRect" presStyleCnt="0"/>
      <dgm:spPr/>
    </dgm:pt>
    <dgm:pt modelId="{A9263053-EF5E-4BBF-AD49-1801CBC6A4F3}" type="pres">
      <dgm:prSet presAssocID="{6E1E308A-2DAF-614B-AB31-E21B7ACCF4C6}" presName="parTx" presStyleLbl="revTx" presStyleIdx="2" presStyleCnt="6">
        <dgm:presLayoutVars>
          <dgm:chMax val="0"/>
          <dgm:chPref val="0"/>
        </dgm:presLayoutVars>
      </dgm:prSet>
      <dgm:spPr/>
    </dgm:pt>
    <dgm:pt modelId="{A3CC5871-15CD-4B82-8607-321964275AAB}" type="pres">
      <dgm:prSet presAssocID="{6E1E308A-2DAF-614B-AB31-E21B7ACCF4C6}" presName="desTx" presStyleLbl="revTx" presStyleIdx="3" presStyleCnt="6">
        <dgm:presLayoutVars/>
      </dgm:prSet>
      <dgm:spPr/>
    </dgm:pt>
    <dgm:pt modelId="{6AF85844-7D0C-44C8-B178-2A142E7842C3}" type="pres">
      <dgm:prSet presAssocID="{A623F91F-01B8-5740-A673-631EB5F75A1B}" presName="sibTrans" presStyleCnt="0"/>
      <dgm:spPr/>
    </dgm:pt>
    <dgm:pt modelId="{229DF3F6-A0A1-4E17-B6CA-9C75B26EA206}" type="pres">
      <dgm:prSet presAssocID="{FAA6F839-79E2-0E43-BDA3-1EA78B7B0709}" presName="compNode" presStyleCnt="0"/>
      <dgm:spPr/>
    </dgm:pt>
    <dgm:pt modelId="{355466DC-94F1-46E7-94AE-3D526D1BBF25}" type="pres">
      <dgm:prSet presAssocID="{FAA6F839-79E2-0E43-BDA3-1EA78B7B0709}" presName="bgRect" presStyleLbl="bgShp" presStyleIdx="2" presStyleCnt="3"/>
      <dgm:spPr/>
    </dgm:pt>
    <dgm:pt modelId="{75866AC3-FB13-44AA-ACBD-F4EC12A48760}" type="pres">
      <dgm:prSet presAssocID="{FAA6F839-79E2-0E43-BDA3-1EA78B7B070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05CAF198-33D4-46E4-B6C4-EA8453DAA6BB}" type="pres">
      <dgm:prSet presAssocID="{FAA6F839-79E2-0E43-BDA3-1EA78B7B0709}" presName="spaceRect" presStyleCnt="0"/>
      <dgm:spPr/>
    </dgm:pt>
    <dgm:pt modelId="{F6DEE384-6CBB-44BF-9FF3-856F7F1D2AF5}" type="pres">
      <dgm:prSet presAssocID="{FAA6F839-79E2-0E43-BDA3-1EA78B7B0709}" presName="parTx" presStyleLbl="revTx" presStyleIdx="4" presStyleCnt="6">
        <dgm:presLayoutVars>
          <dgm:chMax val="0"/>
          <dgm:chPref val="0"/>
        </dgm:presLayoutVars>
      </dgm:prSet>
      <dgm:spPr/>
    </dgm:pt>
    <dgm:pt modelId="{BE798DC8-62ED-4288-9476-478D648B679A}" type="pres">
      <dgm:prSet presAssocID="{FAA6F839-79E2-0E43-BDA3-1EA78B7B0709}" presName="desTx" presStyleLbl="revTx" presStyleIdx="5" presStyleCnt="6">
        <dgm:presLayoutVars/>
      </dgm:prSet>
      <dgm:spPr/>
    </dgm:pt>
  </dgm:ptLst>
  <dgm:cxnLst>
    <dgm:cxn modelId="{AAC23600-3FC3-8041-AA2C-A31A8A61C48B}" type="presOf" srcId="{FAA6F839-79E2-0E43-BDA3-1EA78B7B0709}" destId="{F6DEE384-6CBB-44BF-9FF3-856F7F1D2AF5}" srcOrd="0" destOrd="0" presId="urn:microsoft.com/office/officeart/2018/2/layout/IconVerticalSolidList"/>
    <dgm:cxn modelId="{AA043A12-2DB0-2945-98F7-A55309F18E15}" srcId="{FAA6F839-79E2-0E43-BDA3-1EA78B7B0709}" destId="{D437FDA8-4E20-6845-A037-0D9DC078511A}" srcOrd="2" destOrd="0" parTransId="{5B48C76B-72C0-2040-A307-7C4C102CD7D7}" sibTransId="{D6C1141D-4888-344E-A802-DE87C9FDA636}"/>
    <dgm:cxn modelId="{F248191E-F741-AF41-AB61-2687414BB834}" type="presOf" srcId="{35423F9A-B3E9-294F-B3E8-181F661F30C3}" destId="{BE798DC8-62ED-4288-9476-478D648B679A}" srcOrd="0" destOrd="0" presId="urn:microsoft.com/office/officeart/2018/2/layout/IconVerticalSolidList"/>
    <dgm:cxn modelId="{F83CAE20-6AAC-2844-8ABD-455669011940}" type="presOf" srcId="{5F23C435-D1D4-704B-B2A0-F3F55178D9CD}" destId="{A3CC5871-15CD-4B82-8607-321964275AAB}" srcOrd="0" destOrd="1" presId="urn:microsoft.com/office/officeart/2018/2/layout/IconVerticalSolidList"/>
    <dgm:cxn modelId="{D58C0D35-A63D-8445-8730-CC7E5736BC1D}" srcId="{FAA6F839-79E2-0E43-BDA3-1EA78B7B0709}" destId="{35423F9A-B3E9-294F-B3E8-181F661F30C3}" srcOrd="0" destOrd="0" parTransId="{C0AE175A-2603-AB4E-B215-46EB594EEFD6}" sibTransId="{99285329-FC6F-C347-9AEC-478B24CC78E6}"/>
    <dgm:cxn modelId="{3A1FAB3F-800F-2C4A-8873-1FB61F52811D}" srcId="{6E1E308A-2DAF-614B-AB31-E21B7ACCF4C6}" destId="{C193F966-5D61-3740-A5A7-80BFB5A202F7}" srcOrd="2" destOrd="0" parTransId="{315588C5-6C2D-D549-9ABE-5D1B952BB681}" sibTransId="{80AA8390-9F65-784E-8843-4134B7CED3EB}"/>
    <dgm:cxn modelId="{DA6E0A4F-9534-3C44-AC79-B9B5643C7B70}" srcId="{6E1E308A-2DAF-614B-AB31-E21B7ACCF4C6}" destId="{5F23C435-D1D4-704B-B2A0-F3F55178D9CD}" srcOrd="1" destOrd="0" parTransId="{91636A14-1CED-FB41-8EB1-0D4BFC73612C}" sibTransId="{510A4925-3A11-3246-A745-1523C4D516EB}"/>
    <dgm:cxn modelId="{0FB04269-8068-184A-8FBB-E6F0732B37FC}" type="presOf" srcId="{E83C890C-20D6-7C4F-ACF7-ADADA4ED8F9F}" destId="{0DB23158-2795-4563-8835-D286FA0EB4A2}" srcOrd="0" destOrd="0" presId="urn:microsoft.com/office/officeart/2018/2/layout/IconVerticalSolidList"/>
    <dgm:cxn modelId="{8D06F075-A577-EB4A-B327-0CB30EE1C317}" type="presOf" srcId="{670AD74A-4642-C941-B1BE-03D36165C8CF}" destId="{8B44FE5B-CBBA-4509-A23D-32BF80FB1601}" srcOrd="0" destOrd="0" presId="urn:microsoft.com/office/officeart/2018/2/layout/IconVerticalSolidList"/>
    <dgm:cxn modelId="{198FCB83-7C49-9047-831B-745371F0BEBA}" srcId="{E83C890C-20D6-7C4F-ACF7-ADADA4ED8F9F}" destId="{FAA6F839-79E2-0E43-BDA3-1EA78B7B0709}" srcOrd="2" destOrd="0" parTransId="{AAA2305E-A95E-D141-9F84-E441F53FB631}" sibTransId="{5E396519-EFDC-8B4E-A9CD-E9220AEC5FCB}"/>
    <dgm:cxn modelId="{491B8E8E-B436-F549-B0D0-C1181C46F70D}" type="presOf" srcId="{5B92CE2B-02B3-564C-94B0-CAE1547FDC35}" destId="{BE798DC8-62ED-4288-9476-478D648B679A}" srcOrd="0" destOrd="1" presId="urn:microsoft.com/office/officeart/2018/2/layout/IconVerticalSolidList"/>
    <dgm:cxn modelId="{532B878F-90B7-9043-98DB-5FE883E7062B}" srcId="{72A6E3D2-8DA5-9C48-906B-6F1BF032C28C}" destId="{ECB9914E-F5F0-0244-A449-A10CB564CD7A}" srcOrd="1" destOrd="0" parTransId="{1CB9B7FA-8DE0-CF44-A69F-29A80D5D53E1}" sibTransId="{AF3CCCBA-701B-344B-A54D-19E2B6F5B86B}"/>
    <dgm:cxn modelId="{5C331AA3-199C-BC49-B28A-DD71AF2E00C8}" type="presOf" srcId="{C193F966-5D61-3740-A5A7-80BFB5A202F7}" destId="{A3CC5871-15CD-4B82-8607-321964275AAB}" srcOrd="0" destOrd="2" presId="urn:microsoft.com/office/officeart/2018/2/layout/IconVerticalSolidList"/>
    <dgm:cxn modelId="{7B107DAA-78E2-F34C-AB18-E1B00A0CA08A}" type="presOf" srcId="{72A6E3D2-8DA5-9C48-906B-6F1BF032C28C}" destId="{57780AEF-6B57-4039-9A0F-0C36D09BE655}" srcOrd="0" destOrd="0" presId="urn:microsoft.com/office/officeart/2018/2/layout/IconVerticalSolidList"/>
    <dgm:cxn modelId="{E87B17AD-6B16-8A4C-A441-1C964E435C8B}" srcId="{6E1E308A-2DAF-614B-AB31-E21B7ACCF4C6}" destId="{C97B21BA-87C8-5946-A706-5465D0BFE751}" srcOrd="0" destOrd="0" parTransId="{22C0F3E3-781C-FC4D-B7FA-132B9934577C}" sibTransId="{62B3C563-253D-B641-8EFC-1C07E4A70107}"/>
    <dgm:cxn modelId="{635CF9AE-06B7-E349-AA9F-C3499D56D2F1}" srcId="{FAA6F839-79E2-0E43-BDA3-1EA78B7B0709}" destId="{5B92CE2B-02B3-564C-94B0-CAE1547FDC35}" srcOrd="1" destOrd="0" parTransId="{7C871CA1-765A-2E4A-8E35-FBD19F37C4D4}" sibTransId="{CA2EA68E-3359-2248-9456-0A647A79A6D4}"/>
    <dgm:cxn modelId="{14EF52B0-BE43-4346-A719-AB6F675B2516}" type="presOf" srcId="{2FE21750-3DC5-9544-97C1-B9F7876175F3}" destId="{8B44FE5B-CBBA-4509-A23D-32BF80FB1601}" srcOrd="0" destOrd="2" presId="urn:microsoft.com/office/officeart/2018/2/layout/IconVerticalSolidList"/>
    <dgm:cxn modelId="{0D9297B7-85A0-374E-A092-47BDCD2A2D95}" srcId="{E83C890C-20D6-7C4F-ACF7-ADADA4ED8F9F}" destId="{72A6E3D2-8DA5-9C48-906B-6F1BF032C28C}" srcOrd="0" destOrd="0" parTransId="{C9F37675-2331-5A44-BD3F-E688221B55F3}" sibTransId="{840D1CF6-2EAB-AC4A-B171-8C950E1697D7}"/>
    <dgm:cxn modelId="{D0C01DC2-F93C-4A42-BF72-E2E599FDD683}" srcId="{72A6E3D2-8DA5-9C48-906B-6F1BF032C28C}" destId="{670AD74A-4642-C941-B1BE-03D36165C8CF}" srcOrd="0" destOrd="0" parTransId="{63353340-EBDD-C348-9DC3-B17400663464}" sibTransId="{051D9318-B5F2-0F42-8FCA-5A5604E03D0A}"/>
    <dgm:cxn modelId="{E2BC97CE-1AAB-B14A-8518-FA56006B488A}" srcId="{E83C890C-20D6-7C4F-ACF7-ADADA4ED8F9F}" destId="{6E1E308A-2DAF-614B-AB31-E21B7ACCF4C6}" srcOrd="1" destOrd="0" parTransId="{6E77EEE7-1904-0045-91C3-C6831111E890}" sibTransId="{A623F91F-01B8-5740-A673-631EB5F75A1B}"/>
    <dgm:cxn modelId="{4D071BD0-3FE6-994B-A41B-E25A906ED557}" type="presOf" srcId="{6E1E308A-2DAF-614B-AB31-E21B7ACCF4C6}" destId="{A9263053-EF5E-4BBF-AD49-1801CBC6A4F3}" srcOrd="0" destOrd="0" presId="urn:microsoft.com/office/officeart/2018/2/layout/IconVerticalSolidList"/>
    <dgm:cxn modelId="{63ACE6D2-596A-D047-919C-F514195E0D3D}" type="presOf" srcId="{ECB9914E-F5F0-0244-A449-A10CB564CD7A}" destId="{8B44FE5B-CBBA-4509-A23D-32BF80FB1601}" srcOrd="0" destOrd="1" presId="urn:microsoft.com/office/officeart/2018/2/layout/IconVerticalSolidList"/>
    <dgm:cxn modelId="{8ED785D6-0534-8A4B-B390-B805246024C2}" srcId="{72A6E3D2-8DA5-9C48-906B-6F1BF032C28C}" destId="{2FE21750-3DC5-9544-97C1-B9F7876175F3}" srcOrd="2" destOrd="0" parTransId="{4725AE2C-4C4D-CB41-A25B-84932D7A33B5}" sibTransId="{03A46116-0AE9-4B46-BC5A-BB1EB2964B66}"/>
    <dgm:cxn modelId="{FB6BCCD6-194D-9248-92F8-424FCFCB07D6}" type="presOf" srcId="{D437FDA8-4E20-6845-A037-0D9DC078511A}" destId="{BE798DC8-62ED-4288-9476-478D648B679A}" srcOrd="0" destOrd="2" presId="urn:microsoft.com/office/officeart/2018/2/layout/IconVerticalSolidList"/>
    <dgm:cxn modelId="{DAAC0FE5-F76D-2E49-8A24-6494A8D66BAF}" type="presOf" srcId="{C97B21BA-87C8-5946-A706-5465D0BFE751}" destId="{A3CC5871-15CD-4B82-8607-321964275AAB}" srcOrd="0" destOrd="0" presId="urn:microsoft.com/office/officeart/2018/2/layout/IconVerticalSolidList"/>
    <dgm:cxn modelId="{CDF6B0EF-1C3B-1749-B05C-1B521EC671D2}" srcId="{6E1E308A-2DAF-614B-AB31-E21B7ACCF4C6}" destId="{A93B1F5C-498E-D941-B5F6-EED4E4A0B777}" srcOrd="3" destOrd="0" parTransId="{4B4B13D3-B972-264C-8B71-F2E8A4BD6ED7}" sibTransId="{5819AE9C-187F-D54E-84A9-9D9980AD8C31}"/>
    <dgm:cxn modelId="{956EC3FB-0FE3-8342-B692-46D223B9F4F9}" type="presOf" srcId="{A93B1F5C-498E-D941-B5F6-EED4E4A0B777}" destId="{A3CC5871-15CD-4B82-8607-321964275AAB}" srcOrd="0" destOrd="3" presId="urn:microsoft.com/office/officeart/2018/2/layout/IconVerticalSolidList"/>
    <dgm:cxn modelId="{C7B1FD57-D60B-6642-84F7-1218E52A8D94}" type="presParOf" srcId="{0DB23158-2795-4563-8835-D286FA0EB4A2}" destId="{70534229-44E0-4899-97FA-1D0BB8284B8C}" srcOrd="0" destOrd="0" presId="urn:microsoft.com/office/officeart/2018/2/layout/IconVerticalSolidList"/>
    <dgm:cxn modelId="{1D5025DF-BCB1-D24D-9A57-A6AC53DA8776}" type="presParOf" srcId="{70534229-44E0-4899-97FA-1D0BB8284B8C}" destId="{56D42B0B-7069-4634-83A4-11D58A674391}" srcOrd="0" destOrd="0" presId="urn:microsoft.com/office/officeart/2018/2/layout/IconVerticalSolidList"/>
    <dgm:cxn modelId="{0F9080E2-CDA5-BE4E-A48F-8183011126B1}" type="presParOf" srcId="{70534229-44E0-4899-97FA-1D0BB8284B8C}" destId="{2CE62DEB-431E-4188-A3AD-84EA90E4B289}" srcOrd="1" destOrd="0" presId="urn:microsoft.com/office/officeart/2018/2/layout/IconVerticalSolidList"/>
    <dgm:cxn modelId="{94FFC21F-E959-9F42-9C19-1B4FD9ED3331}" type="presParOf" srcId="{70534229-44E0-4899-97FA-1D0BB8284B8C}" destId="{7E31DBDD-8E15-4D7E-AB76-DBF32626A95F}" srcOrd="2" destOrd="0" presId="urn:microsoft.com/office/officeart/2018/2/layout/IconVerticalSolidList"/>
    <dgm:cxn modelId="{B16C4B7A-CFFA-EB45-A11A-6DBD3EE43E36}" type="presParOf" srcId="{70534229-44E0-4899-97FA-1D0BB8284B8C}" destId="{57780AEF-6B57-4039-9A0F-0C36D09BE655}" srcOrd="3" destOrd="0" presId="urn:microsoft.com/office/officeart/2018/2/layout/IconVerticalSolidList"/>
    <dgm:cxn modelId="{84AECA86-B65F-0944-B35A-D9725D2104C4}" type="presParOf" srcId="{70534229-44E0-4899-97FA-1D0BB8284B8C}" destId="{8B44FE5B-CBBA-4509-A23D-32BF80FB1601}" srcOrd="4" destOrd="0" presId="urn:microsoft.com/office/officeart/2018/2/layout/IconVerticalSolidList"/>
    <dgm:cxn modelId="{871DF3B7-A92B-B849-86DC-32F99E88BDD6}" type="presParOf" srcId="{0DB23158-2795-4563-8835-D286FA0EB4A2}" destId="{20C533E9-6087-447F-A63C-F333065CA875}" srcOrd="1" destOrd="0" presId="urn:microsoft.com/office/officeart/2018/2/layout/IconVerticalSolidList"/>
    <dgm:cxn modelId="{4EA950A1-9A73-364D-A07A-D4C1434A67F2}" type="presParOf" srcId="{0DB23158-2795-4563-8835-D286FA0EB4A2}" destId="{EB319DE5-1226-45B9-B1E3-971579AFBB77}" srcOrd="2" destOrd="0" presId="urn:microsoft.com/office/officeart/2018/2/layout/IconVerticalSolidList"/>
    <dgm:cxn modelId="{0BAF246F-1EE6-DB46-9C4D-9E5664EC6584}" type="presParOf" srcId="{EB319DE5-1226-45B9-B1E3-971579AFBB77}" destId="{B1C1C000-F389-486E-8788-A360C41AE202}" srcOrd="0" destOrd="0" presId="urn:microsoft.com/office/officeart/2018/2/layout/IconVerticalSolidList"/>
    <dgm:cxn modelId="{8ADAB6D0-B1D1-6E46-8FF2-B4814B5ED393}" type="presParOf" srcId="{EB319DE5-1226-45B9-B1E3-971579AFBB77}" destId="{B0E13A60-3FE2-49B7-A199-B3431B39BE1C}" srcOrd="1" destOrd="0" presId="urn:microsoft.com/office/officeart/2018/2/layout/IconVerticalSolidList"/>
    <dgm:cxn modelId="{57C709DC-0C58-D841-8872-2A5B242BBB21}" type="presParOf" srcId="{EB319DE5-1226-45B9-B1E3-971579AFBB77}" destId="{A51F16F7-ECB9-4914-9A21-FC4C5BB315E6}" srcOrd="2" destOrd="0" presId="urn:microsoft.com/office/officeart/2018/2/layout/IconVerticalSolidList"/>
    <dgm:cxn modelId="{4AB2A4BE-F51F-9148-BB9C-929FE6EB027C}" type="presParOf" srcId="{EB319DE5-1226-45B9-B1E3-971579AFBB77}" destId="{A9263053-EF5E-4BBF-AD49-1801CBC6A4F3}" srcOrd="3" destOrd="0" presId="urn:microsoft.com/office/officeart/2018/2/layout/IconVerticalSolidList"/>
    <dgm:cxn modelId="{26CA38BE-4B6D-D145-BB50-86390F52DFA7}" type="presParOf" srcId="{EB319DE5-1226-45B9-B1E3-971579AFBB77}" destId="{A3CC5871-15CD-4B82-8607-321964275AAB}" srcOrd="4" destOrd="0" presId="urn:microsoft.com/office/officeart/2018/2/layout/IconVerticalSolidList"/>
    <dgm:cxn modelId="{0ED354BC-3EAE-754B-9466-1600BC254DD6}" type="presParOf" srcId="{0DB23158-2795-4563-8835-D286FA0EB4A2}" destId="{6AF85844-7D0C-44C8-B178-2A142E7842C3}" srcOrd="3" destOrd="0" presId="urn:microsoft.com/office/officeart/2018/2/layout/IconVerticalSolidList"/>
    <dgm:cxn modelId="{9C42DD40-CA3F-4F40-9AB9-F14BAB4FF6F3}" type="presParOf" srcId="{0DB23158-2795-4563-8835-D286FA0EB4A2}" destId="{229DF3F6-A0A1-4E17-B6CA-9C75B26EA206}" srcOrd="4" destOrd="0" presId="urn:microsoft.com/office/officeart/2018/2/layout/IconVerticalSolidList"/>
    <dgm:cxn modelId="{88CC07CB-6B33-7742-B7E4-45290B2CFFF2}" type="presParOf" srcId="{229DF3F6-A0A1-4E17-B6CA-9C75B26EA206}" destId="{355466DC-94F1-46E7-94AE-3D526D1BBF25}" srcOrd="0" destOrd="0" presId="urn:microsoft.com/office/officeart/2018/2/layout/IconVerticalSolidList"/>
    <dgm:cxn modelId="{5612613A-73AE-7F4C-B2BF-585EFCDE35B4}" type="presParOf" srcId="{229DF3F6-A0A1-4E17-B6CA-9C75B26EA206}" destId="{75866AC3-FB13-44AA-ACBD-F4EC12A48760}" srcOrd="1" destOrd="0" presId="urn:microsoft.com/office/officeart/2018/2/layout/IconVerticalSolidList"/>
    <dgm:cxn modelId="{C1C450E1-3FCA-B04A-A0F4-C0590C9C782D}" type="presParOf" srcId="{229DF3F6-A0A1-4E17-B6CA-9C75B26EA206}" destId="{05CAF198-33D4-46E4-B6C4-EA8453DAA6BB}" srcOrd="2" destOrd="0" presId="urn:microsoft.com/office/officeart/2018/2/layout/IconVerticalSolidList"/>
    <dgm:cxn modelId="{6E8A0E64-725B-D94E-BF19-7D35A9043D61}" type="presParOf" srcId="{229DF3F6-A0A1-4E17-B6CA-9C75B26EA206}" destId="{F6DEE384-6CBB-44BF-9FF3-856F7F1D2AF5}" srcOrd="3" destOrd="0" presId="urn:microsoft.com/office/officeart/2018/2/layout/IconVerticalSolidList"/>
    <dgm:cxn modelId="{E2085C94-B385-FC4B-9358-FFC9377E0931}" type="presParOf" srcId="{229DF3F6-A0A1-4E17-B6CA-9C75B26EA206}" destId="{BE798DC8-62ED-4288-9476-478D648B679A}"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ED92E5-6EF3-FA46-892D-6133E342E5D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1892077-CC3A-5041-942C-34F6948630E5}">
      <dgm:prSet phldrT="[Text]"/>
      <dgm:spPr/>
      <dgm:t>
        <a:bodyPr/>
        <a:lstStyle/>
        <a:p>
          <a:pPr>
            <a:lnSpc>
              <a:spcPct val="100000"/>
            </a:lnSpc>
          </a:pPr>
          <a:r>
            <a:rPr lang="en-US" dirty="0"/>
            <a:t>Step 1</a:t>
          </a:r>
        </a:p>
      </dgm:t>
    </dgm:pt>
    <dgm:pt modelId="{9657F104-4B7D-1D44-81C0-808CF0A0DE4A}" type="parTrans" cxnId="{890D688D-C610-BD42-B800-F79A50DB2251}">
      <dgm:prSet/>
      <dgm:spPr/>
      <dgm:t>
        <a:bodyPr/>
        <a:lstStyle/>
        <a:p>
          <a:endParaRPr lang="en-US"/>
        </a:p>
      </dgm:t>
    </dgm:pt>
    <dgm:pt modelId="{CA1C606D-0356-9D45-ADF0-EE3AD3B97158}" type="sibTrans" cxnId="{890D688D-C610-BD42-B800-F79A50DB2251}">
      <dgm:prSet/>
      <dgm:spPr/>
      <dgm:t>
        <a:bodyPr/>
        <a:lstStyle/>
        <a:p>
          <a:endParaRPr lang="en-US"/>
        </a:p>
      </dgm:t>
    </dgm:pt>
    <dgm:pt modelId="{D05E0B54-B243-D245-B8F3-FA3B223B0D57}">
      <dgm:prSet phldrT="[Text]"/>
      <dgm:spPr/>
      <dgm:t>
        <a:bodyPr/>
        <a:lstStyle/>
        <a:p>
          <a:pPr>
            <a:lnSpc>
              <a:spcPct val="100000"/>
            </a:lnSpc>
          </a:pPr>
          <a:r>
            <a:rPr lang="en-US" dirty="0"/>
            <a:t>Step 2</a:t>
          </a:r>
        </a:p>
      </dgm:t>
    </dgm:pt>
    <dgm:pt modelId="{D9EFDFDB-ED6A-3749-B1D0-0A206C0F0230}" type="parTrans" cxnId="{A4962FC0-4556-4A48-9732-5DF1829FCE0D}">
      <dgm:prSet/>
      <dgm:spPr/>
      <dgm:t>
        <a:bodyPr/>
        <a:lstStyle/>
        <a:p>
          <a:endParaRPr lang="en-US"/>
        </a:p>
      </dgm:t>
    </dgm:pt>
    <dgm:pt modelId="{AABEBE9F-B19F-784E-8522-924C47327426}" type="sibTrans" cxnId="{A4962FC0-4556-4A48-9732-5DF1829FCE0D}">
      <dgm:prSet/>
      <dgm:spPr/>
      <dgm:t>
        <a:bodyPr/>
        <a:lstStyle/>
        <a:p>
          <a:endParaRPr lang="en-US"/>
        </a:p>
      </dgm:t>
    </dgm:pt>
    <dgm:pt modelId="{D85216E4-5032-2541-9BA6-CDB906E80288}">
      <dgm:prSet phldrT="[Text]"/>
      <dgm:spPr/>
      <dgm:t>
        <a:bodyPr/>
        <a:lstStyle/>
        <a:p>
          <a:pPr>
            <a:lnSpc>
              <a:spcPct val="100000"/>
            </a:lnSpc>
          </a:pPr>
          <a:r>
            <a:rPr lang="en-US" dirty="0"/>
            <a:t>Step 3</a:t>
          </a:r>
        </a:p>
      </dgm:t>
    </dgm:pt>
    <dgm:pt modelId="{F72CBCF7-7FA6-F24B-8C8A-48D3A2BBC517}" type="parTrans" cxnId="{E3DC8CD5-8843-F349-BF6F-0ABE7413586A}">
      <dgm:prSet/>
      <dgm:spPr/>
      <dgm:t>
        <a:bodyPr/>
        <a:lstStyle/>
        <a:p>
          <a:endParaRPr lang="en-US"/>
        </a:p>
      </dgm:t>
    </dgm:pt>
    <dgm:pt modelId="{1C5E2B62-9E7E-2D44-9433-37B828D72B92}" type="sibTrans" cxnId="{E3DC8CD5-8843-F349-BF6F-0ABE7413586A}">
      <dgm:prSet/>
      <dgm:spPr/>
      <dgm:t>
        <a:bodyPr/>
        <a:lstStyle/>
        <a:p>
          <a:endParaRPr lang="en-US"/>
        </a:p>
      </dgm:t>
    </dgm:pt>
    <dgm:pt modelId="{51E234AF-31E4-244A-A12B-936477C43A95}">
      <dgm:prSet/>
      <dgm:spPr/>
      <dgm:t>
        <a:bodyPr/>
        <a:lstStyle/>
        <a:p>
          <a:pPr>
            <a:lnSpc>
              <a:spcPct val="100000"/>
            </a:lnSpc>
          </a:pPr>
          <a:r>
            <a:rPr lang="en-US" dirty="0"/>
            <a:t>Review results of Situational Analysis, External analysis, Service Area Competitor Analysis, and Internal Analysis</a:t>
          </a:r>
        </a:p>
      </dgm:t>
    </dgm:pt>
    <dgm:pt modelId="{B9B9614B-A596-1F43-9B3E-9943414077DC}" type="parTrans" cxnId="{C5FCCFB9-B052-3147-B909-C3636FE46743}">
      <dgm:prSet/>
      <dgm:spPr/>
    </dgm:pt>
    <dgm:pt modelId="{BDCD6EA5-4336-7346-A0AA-50E56FEF495F}" type="sibTrans" cxnId="{C5FCCFB9-B052-3147-B909-C3636FE46743}">
      <dgm:prSet/>
      <dgm:spPr/>
    </dgm:pt>
    <dgm:pt modelId="{D412CA57-959B-AC4B-B1F8-4B7FE66F963B}">
      <dgm:prSet/>
      <dgm:spPr/>
      <dgm:t>
        <a:bodyPr/>
        <a:lstStyle/>
        <a:p>
          <a:pPr>
            <a:lnSpc>
              <a:spcPct val="100000"/>
            </a:lnSpc>
          </a:pPr>
          <a:r>
            <a:rPr lang="en-US" dirty="0"/>
            <a:t>Develop a Statement of Mission</a:t>
          </a:r>
        </a:p>
      </dgm:t>
    </dgm:pt>
    <dgm:pt modelId="{98679D57-D694-0545-8C01-0FA524799D87}" type="parTrans" cxnId="{659A8680-2749-E740-91CE-A20BC8CEF596}">
      <dgm:prSet/>
      <dgm:spPr/>
    </dgm:pt>
    <dgm:pt modelId="{A324CEBA-3C17-F143-9B6C-BAEC2D1F2B90}" type="sibTrans" cxnId="{659A8680-2749-E740-91CE-A20BC8CEF596}">
      <dgm:prSet/>
      <dgm:spPr/>
    </dgm:pt>
    <dgm:pt modelId="{E17386F5-47B5-4547-9623-93F257E7A722}">
      <dgm:prSet phldrT="[Text]"/>
      <dgm:spPr/>
      <dgm:t>
        <a:bodyPr/>
        <a:lstStyle/>
        <a:p>
          <a:pPr>
            <a:lnSpc>
              <a:spcPct val="100000"/>
            </a:lnSpc>
          </a:pPr>
          <a:r>
            <a:rPr lang="en-US" dirty="0"/>
            <a:t>Develop a Statement of Vision</a:t>
          </a:r>
        </a:p>
      </dgm:t>
    </dgm:pt>
    <dgm:pt modelId="{516163F4-18A0-DD46-9B22-09CC46533860}" type="parTrans" cxnId="{76F40138-4BD0-EB48-BB4A-EA086C7FCA32}">
      <dgm:prSet/>
      <dgm:spPr/>
    </dgm:pt>
    <dgm:pt modelId="{8F5DFE98-72A9-F04A-AAB3-8B0A7CDBB076}" type="sibTrans" cxnId="{76F40138-4BD0-EB48-BB4A-EA086C7FCA32}">
      <dgm:prSet/>
      <dgm:spPr/>
    </dgm:pt>
    <dgm:pt modelId="{7BABB50D-661A-AE4D-976D-6D90EC973AC9}">
      <dgm:prSet phldrT="[Text]"/>
      <dgm:spPr/>
      <dgm:t>
        <a:bodyPr/>
        <a:lstStyle/>
        <a:p>
          <a:pPr>
            <a:lnSpc>
              <a:spcPct val="100000"/>
            </a:lnSpc>
          </a:pPr>
          <a:r>
            <a:rPr lang="en-US" dirty="0"/>
            <a:t>Step 4</a:t>
          </a:r>
        </a:p>
      </dgm:t>
    </dgm:pt>
    <dgm:pt modelId="{13F6AB80-6F40-544A-94BF-033B4DEE90CE}" type="parTrans" cxnId="{42102947-93BB-AD45-998D-6E9F8D4C6BE6}">
      <dgm:prSet/>
      <dgm:spPr/>
    </dgm:pt>
    <dgm:pt modelId="{955BC54B-D7F8-7E42-BA49-7FA770F7AA06}" type="sibTrans" cxnId="{42102947-93BB-AD45-998D-6E9F8D4C6BE6}">
      <dgm:prSet/>
      <dgm:spPr/>
    </dgm:pt>
    <dgm:pt modelId="{8D6B28EA-39C3-4C42-93C2-3DEDB24E8E1D}">
      <dgm:prSet phldrT="[Text]"/>
      <dgm:spPr/>
      <dgm:t>
        <a:bodyPr/>
        <a:lstStyle/>
        <a:p>
          <a:pPr>
            <a:lnSpc>
              <a:spcPct val="100000"/>
            </a:lnSpc>
          </a:pPr>
          <a:r>
            <a:rPr lang="en-US" dirty="0"/>
            <a:t>Develop a Statement of Guiding Principles</a:t>
          </a:r>
        </a:p>
      </dgm:t>
    </dgm:pt>
    <dgm:pt modelId="{7B6518AA-AA70-1544-AF73-EBB6D6F442D2}" type="parTrans" cxnId="{BE2F3F91-10D8-B445-B7D0-4750D0B7D023}">
      <dgm:prSet/>
      <dgm:spPr/>
    </dgm:pt>
    <dgm:pt modelId="{F70590CA-2C90-4F4F-9C85-17B355EC5877}" type="sibTrans" cxnId="{BE2F3F91-10D8-B445-B7D0-4750D0B7D023}">
      <dgm:prSet/>
      <dgm:spPr/>
    </dgm:pt>
    <dgm:pt modelId="{10C5E74B-413F-494F-8EBB-5F38626F563C}">
      <dgm:prSet phldrT="[Text]"/>
      <dgm:spPr/>
      <dgm:t>
        <a:bodyPr/>
        <a:lstStyle/>
        <a:p>
          <a:pPr>
            <a:lnSpc>
              <a:spcPct val="100000"/>
            </a:lnSpc>
          </a:pPr>
          <a:r>
            <a:rPr lang="en-US" dirty="0"/>
            <a:t>Step 5</a:t>
          </a:r>
        </a:p>
      </dgm:t>
    </dgm:pt>
    <dgm:pt modelId="{3E1AC03A-C371-9A4C-8F32-8C6D44F08A54}" type="parTrans" cxnId="{12E13301-7082-9745-9346-5A30E546948A}">
      <dgm:prSet/>
      <dgm:spPr/>
    </dgm:pt>
    <dgm:pt modelId="{963C4146-2DD9-B842-930D-8F208DA3F660}" type="sibTrans" cxnId="{12E13301-7082-9745-9346-5A30E546948A}">
      <dgm:prSet/>
      <dgm:spPr/>
    </dgm:pt>
    <dgm:pt modelId="{0CD7682D-283B-5940-B6D4-65FFF0BE62D7}">
      <dgm:prSet phldrT="[Text]"/>
      <dgm:spPr/>
      <dgm:t>
        <a:bodyPr/>
        <a:lstStyle/>
        <a:p>
          <a:pPr>
            <a:lnSpc>
              <a:spcPct val="100000"/>
            </a:lnSpc>
          </a:pPr>
          <a:r>
            <a:rPr lang="en-US" dirty="0"/>
            <a:t>Develop Strategic Goals Based on Critical Success Factors</a:t>
          </a:r>
        </a:p>
      </dgm:t>
    </dgm:pt>
    <dgm:pt modelId="{2759A4E3-B3AA-A74E-A6E4-31412D205278}" type="parTrans" cxnId="{C034A8A3-AC64-6741-A604-A60E62A6E476}">
      <dgm:prSet/>
      <dgm:spPr/>
    </dgm:pt>
    <dgm:pt modelId="{2B41F250-5B82-E74E-8204-92308F400E48}" type="sibTrans" cxnId="{C034A8A3-AC64-6741-A604-A60E62A6E476}">
      <dgm:prSet/>
      <dgm:spPr/>
    </dgm:pt>
    <dgm:pt modelId="{F7561B28-665F-466B-84CD-07A232359033}" type="pres">
      <dgm:prSet presAssocID="{E7ED92E5-6EF3-FA46-892D-6133E342E5D5}" presName="root" presStyleCnt="0">
        <dgm:presLayoutVars>
          <dgm:dir/>
          <dgm:resizeHandles val="exact"/>
        </dgm:presLayoutVars>
      </dgm:prSet>
      <dgm:spPr/>
    </dgm:pt>
    <dgm:pt modelId="{0573CBF6-78E3-484B-9E85-A59DDE0F9837}" type="pres">
      <dgm:prSet presAssocID="{E1892077-CC3A-5041-942C-34F6948630E5}" presName="compNode" presStyleCnt="0"/>
      <dgm:spPr/>
    </dgm:pt>
    <dgm:pt modelId="{483BA50B-6B67-415D-BCAE-191C3B012C1B}" type="pres">
      <dgm:prSet presAssocID="{E1892077-CC3A-5041-942C-34F6948630E5}" presName="bgRect" presStyleLbl="bgShp" presStyleIdx="0" presStyleCnt="5"/>
      <dgm:spPr/>
    </dgm:pt>
    <dgm:pt modelId="{8DD29B69-D549-4F83-8E54-FDD0BBE5E6C8}" type="pres">
      <dgm:prSet presAssocID="{E1892077-CC3A-5041-942C-34F6948630E5}"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2A589D6E-5A6D-445F-B38B-B70AD039274C}" type="pres">
      <dgm:prSet presAssocID="{E1892077-CC3A-5041-942C-34F6948630E5}" presName="spaceRect" presStyleCnt="0"/>
      <dgm:spPr/>
    </dgm:pt>
    <dgm:pt modelId="{037A2EF7-7C00-4D8C-91F3-1C99855DA85F}" type="pres">
      <dgm:prSet presAssocID="{E1892077-CC3A-5041-942C-34F6948630E5}" presName="parTx" presStyleLbl="revTx" presStyleIdx="0" presStyleCnt="10">
        <dgm:presLayoutVars>
          <dgm:chMax val="0"/>
          <dgm:chPref val="0"/>
        </dgm:presLayoutVars>
      </dgm:prSet>
      <dgm:spPr/>
    </dgm:pt>
    <dgm:pt modelId="{DBA4E187-4A1A-4C84-BEA1-8A904EA5AF2F}" type="pres">
      <dgm:prSet presAssocID="{E1892077-CC3A-5041-942C-34F6948630E5}" presName="desTx" presStyleLbl="revTx" presStyleIdx="1" presStyleCnt="10">
        <dgm:presLayoutVars/>
      </dgm:prSet>
      <dgm:spPr/>
    </dgm:pt>
    <dgm:pt modelId="{CEBABF90-023A-4876-AAA7-BDF984C4222D}" type="pres">
      <dgm:prSet presAssocID="{CA1C606D-0356-9D45-ADF0-EE3AD3B97158}" presName="sibTrans" presStyleCnt="0"/>
      <dgm:spPr/>
    </dgm:pt>
    <dgm:pt modelId="{064E574D-E867-4C85-B0A4-05495BC77EC3}" type="pres">
      <dgm:prSet presAssocID="{D05E0B54-B243-D245-B8F3-FA3B223B0D57}" presName="compNode" presStyleCnt="0"/>
      <dgm:spPr/>
    </dgm:pt>
    <dgm:pt modelId="{5D64FC3F-B680-4348-AE71-6B59930FA7F7}" type="pres">
      <dgm:prSet presAssocID="{D05E0B54-B243-D245-B8F3-FA3B223B0D57}" presName="bgRect" presStyleLbl="bgShp" presStyleIdx="1" presStyleCnt="5"/>
      <dgm:spPr/>
    </dgm:pt>
    <dgm:pt modelId="{DA9C679B-1B29-4C55-870E-1F0C24792F27}" type="pres">
      <dgm:prSet presAssocID="{D05E0B54-B243-D245-B8F3-FA3B223B0D5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CC27EAF4-62C2-4062-9C16-EDCD792D8011}" type="pres">
      <dgm:prSet presAssocID="{D05E0B54-B243-D245-B8F3-FA3B223B0D57}" presName="spaceRect" presStyleCnt="0"/>
      <dgm:spPr/>
    </dgm:pt>
    <dgm:pt modelId="{36AE5C5C-06C3-45E3-80A5-E3B1A3345A70}" type="pres">
      <dgm:prSet presAssocID="{D05E0B54-B243-D245-B8F3-FA3B223B0D57}" presName="parTx" presStyleLbl="revTx" presStyleIdx="2" presStyleCnt="10">
        <dgm:presLayoutVars>
          <dgm:chMax val="0"/>
          <dgm:chPref val="0"/>
        </dgm:presLayoutVars>
      </dgm:prSet>
      <dgm:spPr/>
    </dgm:pt>
    <dgm:pt modelId="{9256C4A7-311D-4A79-AC2D-E302917A44AF}" type="pres">
      <dgm:prSet presAssocID="{D05E0B54-B243-D245-B8F3-FA3B223B0D57}" presName="desTx" presStyleLbl="revTx" presStyleIdx="3" presStyleCnt="10">
        <dgm:presLayoutVars/>
      </dgm:prSet>
      <dgm:spPr/>
    </dgm:pt>
    <dgm:pt modelId="{1C3901DE-779F-4EC5-B07B-D1D0170DC41B}" type="pres">
      <dgm:prSet presAssocID="{AABEBE9F-B19F-784E-8522-924C47327426}" presName="sibTrans" presStyleCnt="0"/>
      <dgm:spPr/>
    </dgm:pt>
    <dgm:pt modelId="{A319A2E1-C1C9-4795-945F-FC4FC0A1723A}" type="pres">
      <dgm:prSet presAssocID="{D85216E4-5032-2541-9BA6-CDB906E80288}" presName="compNode" presStyleCnt="0"/>
      <dgm:spPr/>
    </dgm:pt>
    <dgm:pt modelId="{696917F6-D6AD-4CD9-8F14-13476DC683DA}" type="pres">
      <dgm:prSet presAssocID="{D85216E4-5032-2541-9BA6-CDB906E80288}" presName="bgRect" presStyleLbl="bgShp" presStyleIdx="2" presStyleCnt="5"/>
      <dgm:spPr/>
    </dgm:pt>
    <dgm:pt modelId="{E071AE8F-9D41-4D3B-8F7E-5450B81E8211}" type="pres">
      <dgm:prSet presAssocID="{D85216E4-5032-2541-9BA6-CDB906E8028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442B742E-4039-446B-B0A2-D9D7054701EC}" type="pres">
      <dgm:prSet presAssocID="{D85216E4-5032-2541-9BA6-CDB906E80288}" presName="spaceRect" presStyleCnt="0"/>
      <dgm:spPr/>
    </dgm:pt>
    <dgm:pt modelId="{EF9E2176-19E7-4FD6-A221-4FC82A8B392A}" type="pres">
      <dgm:prSet presAssocID="{D85216E4-5032-2541-9BA6-CDB906E80288}" presName="parTx" presStyleLbl="revTx" presStyleIdx="4" presStyleCnt="10">
        <dgm:presLayoutVars>
          <dgm:chMax val="0"/>
          <dgm:chPref val="0"/>
        </dgm:presLayoutVars>
      </dgm:prSet>
      <dgm:spPr/>
    </dgm:pt>
    <dgm:pt modelId="{7A0E2A07-7768-454D-9A2C-395DB06A10A1}" type="pres">
      <dgm:prSet presAssocID="{D85216E4-5032-2541-9BA6-CDB906E80288}" presName="desTx" presStyleLbl="revTx" presStyleIdx="5" presStyleCnt="10">
        <dgm:presLayoutVars/>
      </dgm:prSet>
      <dgm:spPr/>
    </dgm:pt>
    <dgm:pt modelId="{A7A44666-7C4E-4A1B-A687-15B6591D259C}" type="pres">
      <dgm:prSet presAssocID="{1C5E2B62-9E7E-2D44-9433-37B828D72B92}" presName="sibTrans" presStyleCnt="0"/>
      <dgm:spPr/>
    </dgm:pt>
    <dgm:pt modelId="{B7DC3F0A-342C-4FC8-92BA-95AC15EAB0DE}" type="pres">
      <dgm:prSet presAssocID="{7BABB50D-661A-AE4D-976D-6D90EC973AC9}" presName="compNode" presStyleCnt="0"/>
      <dgm:spPr/>
    </dgm:pt>
    <dgm:pt modelId="{EAC3C43A-97B6-45D0-81FD-E1E3F83BFEC4}" type="pres">
      <dgm:prSet presAssocID="{7BABB50D-661A-AE4D-976D-6D90EC973AC9}" presName="bgRect" presStyleLbl="bgShp" presStyleIdx="3" presStyleCnt="5"/>
      <dgm:spPr/>
    </dgm:pt>
    <dgm:pt modelId="{3C90A074-7869-4542-96C7-2A8C40ACFEEB}" type="pres">
      <dgm:prSet presAssocID="{7BABB50D-661A-AE4D-976D-6D90EC973AC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 List"/>
        </a:ext>
      </dgm:extLst>
    </dgm:pt>
    <dgm:pt modelId="{18463282-137C-4334-A99F-CC2BB69EDDB6}" type="pres">
      <dgm:prSet presAssocID="{7BABB50D-661A-AE4D-976D-6D90EC973AC9}" presName="spaceRect" presStyleCnt="0"/>
      <dgm:spPr/>
    </dgm:pt>
    <dgm:pt modelId="{D8417D50-2F7D-487A-95E4-ABB6C38DCE4E}" type="pres">
      <dgm:prSet presAssocID="{7BABB50D-661A-AE4D-976D-6D90EC973AC9}" presName="parTx" presStyleLbl="revTx" presStyleIdx="6" presStyleCnt="10">
        <dgm:presLayoutVars>
          <dgm:chMax val="0"/>
          <dgm:chPref val="0"/>
        </dgm:presLayoutVars>
      </dgm:prSet>
      <dgm:spPr/>
    </dgm:pt>
    <dgm:pt modelId="{B81AD423-85AD-48E8-9EC5-9EC205C3AAAE}" type="pres">
      <dgm:prSet presAssocID="{7BABB50D-661A-AE4D-976D-6D90EC973AC9}" presName="desTx" presStyleLbl="revTx" presStyleIdx="7" presStyleCnt="10">
        <dgm:presLayoutVars/>
      </dgm:prSet>
      <dgm:spPr/>
    </dgm:pt>
    <dgm:pt modelId="{0E3FBC3C-8B21-4B8A-9889-2C35D2AADD0C}" type="pres">
      <dgm:prSet presAssocID="{955BC54B-D7F8-7E42-BA49-7FA770F7AA06}" presName="sibTrans" presStyleCnt="0"/>
      <dgm:spPr/>
    </dgm:pt>
    <dgm:pt modelId="{4D28B4D1-A961-478D-92AF-627B8D8B6B96}" type="pres">
      <dgm:prSet presAssocID="{10C5E74B-413F-494F-8EBB-5F38626F563C}" presName="compNode" presStyleCnt="0"/>
      <dgm:spPr/>
    </dgm:pt>
    <dgm:pt modelId="{E97363EA-CC7C-48BD-BD34-B3064649164E}" type="pres">
      <dgm:prSet presAssocID="{10C5E74B-413F-494F-8EBB-5F38626F563C}" presName="bgRect" presStyleLbl="bgShp" presStyleIdx="4" presStyleCnt="5"/>
      <dgm:spPr/>
    </dgm:pt>
    <dgm:pt modelId="{D8E45DAE-F5C0-4257-A5BD-3215F0AEBE90}" type="pres">
      <dgm:prSet presAssocID="{10C5E74B-413F-494F-8EBB-5F38626F563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d with Gears"/>
        </a:ext>
      </dgm:extLst>
    </dgm:pt>
    <dgm:pt modelId="{7A01654C-D1C3-43FC-99D1-0BA8AF694474}" type="pres">
      <dgm:prSet presAssocID="{10C5E74B-413F-494F-8EBB-5F38626F563C}" presName="spaceRect" presStyleCnt="0"/>
      <dgm:spPr/>
    </dgm:pt>
    <dgm:pt modelId="{57CA7498-9198-41F4-8E2B-ABCAEFBAFADF}" type="pres">
      <dgm:prSet presAssocID="{10C5E74B-413F-494F-8EBB-5F38626F563C}" presName="parTx" presStyleLbl="revTx" presStyleIdx="8" presStyleCnt="10">
        <dgm:presLayoutVars>
          <dgm:chMax val="0"/>
          <dgm:chPref val="0"/>
        </dgm:presLayoutVars>
      </dgm:prSet>
      <dgm:spPr/>
    </dgm:pt>
    <dgm:pt modelId="{996F11EC-AF59-450E-8AC9-AD07E3A8C25D}" type="pres">
      <dgm:prSet presAssocID="{10C5E74B-413F-494F-8EBB-5F38626F563C}" presName="desTx" presStyleLbl="revTx" presStyleIdx="9" presStyleCnt="10">
        <dgm:presLayoutVars/>
      </dgm:prSet>
      <dgm:spPr/>
    </dgm:pt>
  </dgm:ptLst>
  <dgm:cxnLst>
    <dgm:cxn modelId="{12E13301-7082-9745-9346-5A30E546948A}" srcId="{E7ED92E5-6EF3-FA46-892D-6133E342E5D5}" destId="{10C5E74B-413F-494F-8EBB-5F38626F563C}" srcOrd="4" destOrd="0" parTransId="{3E1AC03A-C371-9A4C-8F32-8C6D44F08A54}" sibTransId="{963C4146-2DD9-B842-930D-8F208DA3F660}"/>
    <dgm:cxn modelId="{A0740829-53EA-714E-B83C-FFBFC8589FA6}" type="presOf" srcId="{10C5E74B-413F-494F-8EBB-5F38626F563C}" destId="{57CA7498-9198-41F4-8E2B-ABCAEFBAFADF}" srcOrd="0" destOrd="0" presId="urn:microsoft.com/office/officeart/2018/2/layout/IconVerticalSolidList"/>
    <dgm:cxn modelId="{A85CD82B-90E2-1143-AD84-21F6752B1AC1}" type="presOf" srcId="{E1892077-CC3A-5041-942C-34F6948630E5}" destId="{037A2EF7-7C00-4D8C-91F3-1C99855DA85F}" srcOrd="0" destOrd="0" presId="urn:microsoft.com/office/officeart/2018/2/layout/IconVerticalSolidList"/>
    <dgm:cxn modelId="{881C952E-A709-9F49-98C8-C8C0B98A1C43}" type="presOf" srcId="{E7ED92E5-6EF3-FA46-892D-6133E342E5D5}" destId="{F7561B28-665F-466B-84CD-07A232359033}" srcOrd="0" destOrd="0" presId="urn:microsoft.com/office/officeart/2018/2/layout/IconVerticalSolidList"/>
    <dgm:cxn modelId="{1E92E632-7EDB-1E49-8009-4E926C8BE992}" type="presOf" srcId="{D85216E4-5032-2541-9BA6-CDB906E80288}" destId="{EF9E2176-19E7-4FD6-A221-4FC82A8B392A}" srcOrd="0" destOrd="0" presId="urn:microsoft.com/office/officeart/2018/2/layout/IconVerticalSolidList"/>
    <dgm:cxn modelId="{76F40138-4BD0-EB48-BB4A-EA086C7FCA32}" srcId="{D85216E4-5032-2541-9BA6-CDB906E80288}" destId="{E17386F5-47B5-4547-9623-93F257E7A722}" srcOrd="0" destOrd="0" parTransId="{516163F4-18A0-DD46-9B22-09CC46533860}" sibTransId="{8F5DFE98-72A9-F04A-AAB3-8B0A7CDBB076}"/>
    <dgm:cxn modelId="{42102947-93BB-AD45-998D-6E9F8D4C6BE6}" srcId="{E7ED92E5-6EF3-FA46-892D-6133E342E5D5}" destId="{7BABB50D-661A-AE4D-976D-6D90EC973AC9}" srcOrd="3" destOrd="0" parTransId="{13F6AB80-6F40-544A-94BF-033B4DEE90CE}" sibTransId="{955BC54B-D7F8-7E42-BA49-7FA770F7AA06}"/>
    <dgm:cxn modelId="{A9FF9E63-C57A-4A42-BD7B-8A77FAD68D6C}" type="presOf" srcId="{D412CA57-959B-AC4B-B1F8-4B7FE66F963B}" destId="{9256C4A7-311D-4A79-AC2D-E302917A44AF}" srcOrd="0" destOrd="0" presId="urn:microsoft.com/office/officeart/2018/2/layout/IconVerticalSolidList"/>
    <dgm:cxn modelId="{659A8680-2749-E740-91CE-A20BC8CEF596}" srcId="{D05E0B54-B243-D245-B8F3-FA3B223B0D57}" destId="{D412CA57-959B-AC4B-B1F8-4B7FE66F963B}" srcOrd="0" destOrd="0" parTransId="{98679D57-D694-0545-8C01-0FA524799D87}" sibTransId="{A324CEBA-3C17-F143-9B6C-BAEC2D1F2B90}"/>
    <dgm:cxn modelId="{87AE5981-F41D-6A4D-BB58-0A029D5ED92D}" type="presOf" srcId="{0CD7682D-283B-5940-B6D4-65FFF0BE62D7}" destId="{996F11EC-AF59-450E-8AC9-AD07E3A8C25D}" srcOrd="0" destOrd="0" presId="urn:microsoft.com/office/officeart/2018/2/layout/IconVerticalSolidList"/>
    <dgm:cxn modelId="{890D688D-C610-BD42-B800-F79A50DB2251}" srcId="{E7ED92E5-6EF3-FA46-892D-6133E342E5D5}" destId="{E1892077-CC3A-5041-942C-34F6948630E5}" srcOrd="0" destOrd="0" parTransId="{9657F104-4B7D-1D44-81C0-808CF0A0DE4A}" sibTransId="{CA1C606D-0356-9D45-ADF0-EE3AD3B97158}"/>
    <dgm:cxn modelId="{BE2F3F91-10D8-B445-B7D0-4750D0B7D023}" srcId="{7BABB50D-661A-AE4D-976D-6D90EC973AC9}" destId="{8D6B28EA-39C3-4C42-93C2-3DEDB24E8E1D}" srcOrd="0" destOrd="0" parTransId="{7B6518AA-AA70-1544-AF73-EBB6D6F442D2}" sibTransId="{F70590CA-2C90-4F4F-9C85-17B355EC5877}"/>
    <dgm:cxn modelId="{4C80BCA1-5FA7-2A4D-B298-EA1EEC70D1BD}" type="presOf" srcId="{E17386F5-47B5-4547-9623-93F257E7A722}" destId="{7A0E2A07-7768-454D-9A2C-395DB06A10A1}" srcOrd="0" destOrd="0" presId="urn:microsoft.com/office/officeart/2018/2/layout/IconVerticalSolidList"/>
    <dgm:cxn modelId="{C034A8A3-AC64-6741-A604-A60E62A6E476}" srcId="{10C5E74B-413F-494F-8EBB-5F38626F563C}" destId="{0CD7682D-283B-5940-B6D4-65FFF0BE62D7}" srcOrd="0" destOrd="0" parTransId="{2759A4E3-B3AA-A74E-A6E4-31412D205278}" sibTransId="{2B41F250-5B82-E74E-8204-92308F400E48}"/>
    <dgm:cxn modelId="{C5FCCFB9-B052-3147-B909-C3636FE46743}" srcId="{E1892077-CC3A-5041-942C-34F6948630E5}" destId="{51E234AF-31E4-244A-A12B-936477C43A95}" srcOrd="0" destOrd="0" parTransId="{B9B9614B-A596-1F43-9B3E-9943414077DC}" sibTransId="{BDCD6EA5-4336-7346-A0AA-50E56FEF495F}"/>
    <dgm:cxn modelId="{A4962FC0-4556-4A48-9732-5DF1829FCE0D}" srcId="{E7ED92E5-6EF3-FA46-892D-6133E342E5D5}" destId="{D05E0B54-B243-D245-B8F3-FA3B223B0D57}" srcOrd="1" destOrd="0" parTransId="{D9EFDFDB-ED6A-3749-B1D0-0A206C0F0230}" sibTransId="{AABEBE9F-B19F-784E-8522-924C47327426}"/>
    <dgm:cxn modelId="{67898CC3-3C85-A44A-AE2D-AFE4F441E8DD}" type="presOf" srcId="{7BABB50D-661A-AE4D-976D-6D90EC973AC9}" destId="{D8417D50-2F7D-487A-95E4-ABB6C38DCE4E}" srcOrd="0" destOrd="0" presId="urn:microsoft.com/office/officeart/2018/2/layout/IconVerticalSolidList"/>
    <dgm:cxn modelId="{B05791CF-F6C1-9946-A6AA-B4ADCED90A19}" type="presOf" srcId="{D05E0B54-B243-D245-B8F3-FA3B223B0D57}" destId="{36AE5C5C-06C3-45E3-80A5-E3B1A3345A70}" srcOrd="0" destOrd="0" presId="urn:microsoft.com/office/officeart/2018/2/layout/IconVerticalSolidList"/>
    <dgm:cxn modelId="{E3DC8CD5-8843-F349-BF6F-0ABE7413586A}" srcId="{E7ED92E5-6EF3-FA46-892D-6133E342E5D5}" destId="{D85216E4-5032-2541-9BA6-CDB906E80288}" srcOrd="2" destOrd="0" parTransId="{F72CBCF7-7FA6-F24B-8C8A-48D3A2BBC517}" sibTransId="{1C5E2B62-9E7E-2D44-9433-37B828D72B92}"/>
    <dgm:cxn modelId="{B10B93E4-7287-A548-A02D-4768170701F3}" type="presOf" srcId="{8D6B28EA-39C3-4C42-93C2-3DEDB24E8E1D}" destId="{B81AD423-85AD-48E8-9EC5-9EC205C3AAAE}" srcOrd="0" destOrd="0" presId="urn:microsoft.com/office/officeart/2018/2/layout/IconVerticalSolidList"/>
    <dgm:cxn modelId="{B56027F4-6C6A-9E48-852A-D8D8626185F6}" type="presOf" srcId="{51E234AF-31E4-244A-A12B-936477C43A95}" destId="{DBA4E187-4A1A-4C84-BEA1-8A904EA5AF2F}" srcOrd="0" destOrd="0" presId="urn:microsoft.com/office/officeart/2018/2/layout/IconVerticalSolidList"/>
    <dgm:cxn modelId="{E4D02246-6C06-8D43-B700-AD41BE110ED8}" type="presParOf" srcId="{F7561B28-665F-466B-84CD-07A232359033}" destId="{0573CBF6-78E3-484B-9E85-A59DDE0F9837}" srcOrd="0" destOrd="0" presId="urn:microsoft.com/office/officeart/2018/2/layout/IconVerticalSolidList"/>
    <dgm:cxn modelId="{A225AE44-D722-9B4C-B21C-9BDE0FE5363D}" type="presParOf" srcId="{0573CBF6-78E3-484B-9E85-A59DDE0F9837}" destId="{483BA50B-6B67-415D-BCAE-191C3B012C1B}" srcOrd="0" destOrd="0" presId="urn:microsoft.com/office/officeart/2018/2/layout/IconVerticalSolidList"/>
    <dgm:cxn modelId="{42BCA86D-98C0-134C-AAC5-270E30583F47}" type="presParOf" srcId="{0573CBF6-78E3-484B-9E85-A59DDE0F9837}" destId="{8DD29B69-D549-4F83-8E54-FDD0BBE5E6C8}" srcOrd="1" destOrd="0" presId="urn:microsoft.com/office/officeart/2018/2/layout/IconVerticalSolidList"/>
    <dgm:cxn modelId="{B96C1B59-5B8B-BD47-B452-9D1B5D84473D}" type="presParOf" srcId="{0573CBF6-78E3-484B-9E85-A59DDE0F9837}" destId="{2A589D6E-5A6D-445F-B38B-B70AD039274C}" srcOrd="2" destOrd="0" presId="urn:microsoft.com/office/officeart/2018/2/layout/IconVerticalSolidList"/>
    <dgm:cxn modelId="{FA2035F8-B8E5-6A46-9285-A871307EACF3}" type="presParOf" srcId="{0573CBF6-78E3-484B-9E85-A59DDE0F9837}" destId="{037A2EF7-7C00-4D8C-91F3-1C99855DA85F}" srcOrd="3" destOrd="0" presId="urn:microsoft.com/office/officeart/2018/2/layout/IconVerticalSolidList"/>
    <dgm:cxn modelId="{7F2D8E01-7094-F14B-868E-22F9317A10D9}" type="presParOf" srcId="{0573CBF6-78E3-484B-9E85-A59DDE0F9837}" destId="{DBA4E187-4A1A-4C84-BEA1-8A904EA5AF2F}" srcOrd="4" destOrd="0" presId="urn:microsoft.com/office/officeart/2018/2/layout/IconVerticalSolidList"/>
    <dgm:cxn modelId="{B75612EE-0C64-AE46-99B9-1B28866CF1B2}" type="presParOf" srcId="{F7561B28-665F-466B-84CD-07A232359033}" destId="{CEBABF90-023A-4876-AAA7-BDF984C4222D}" srcOrd="1" destOrd="0" presId="urn:microsoft.com/office/officeart/2018/2/layout/IconVerticalSolidList"/>
    <dgm:cxn modelId="{EC072C62-2654-2E48-8DB5-D1AD23A332EE}" type="presParOf" srcId="{F7561B28-665F-466B-84CD-07A232359033}" destId="{064E574D-E867-4C85-B0A4-05495BC77EC3}" srcOrd="2" destOrd="0" presId="urn:microsoft.com/office/officeart/2018/2/layout/IconVerticalSolidList"/>
    <dgm:cxn modelId="{B41C01D3-E01D-E94D-8118-B86E92FE18B4}" type="presParOf" srcId="{064E574D-E867-4C85-B0A4-05495BC77EC3}" destId="{5D64FC3F-B680-4348-AE71-6B59930FA7F7}" srcOrd="0" destOrd="0" presId="urn:microsoft.com/office/officeart/2018/2/layout/IconVerticalSolidList"/>
    <dgm:cxn modelId="{D8E6D223-98AB-2741-8BC4-901CCAEDE945}" type="presParOf" srcId="{064E574D-E867-4C85-B0A4-05495BC77EC3}" destId="{DA9C679B-1B29-4C55-870E-1F0C24792F27}" srcOrd="1" destOrd="0" presId="urn:microsoft.com/office/officeart/2018/2/layout/IconVerticalSolidList"/>
    <dgm:cxn modelId="{4E024717-9ADC-EE49-94C5-6EB2AFD13C1E}" type="presParOf" srcId="{064E574D-E867-4C85-B0A4-05495BC77EC3}" destId="{CC27EAF4-62C2-4062-9C16-EDCD792D8011}" srcOrd="2" destOrd="0" presId="urn:microsoft.com/office/officeart/2018/2/layout/IconVerticalSolidList"/>
    <dgm:cxn modelId="{9F99A684-2841-FA44-B85A-F6FC12A6C8A0}" type="presParOf" srcId="{064E574D-E867-4C85-B0A4-05495BC77EC3}" destId="{36AE5C5C-06C3-45E3-80A5-E3B1A3345A70}" srcOrd="3" destOrd="0" presId="urn:microsoft.com/office/officeart/2018/2/layout/IconVerticalSolidList"/>
    <dgm:cxn modelId="{C5E6868E-5581-084E-A7D6-9A40E0EDF2D7}" type="presParOf" srcId="{064E574D-E867-4C85-B0A4-05495BC77EC3}" destId="{9256C4A7-311D-4A79-AC2D-E302917A44AF}" srcOrd="4" destOrd="0" presId="urn:microsoft.com/office/officeart/2018/2/layout/IconVerticalSolidList"/>
    <dgm:cxn modelId="{09F1F190-5F0F-C14E-BCF6-2EB350D27957}" type="presParOf" srcId="{F7561B28-665F-466B-84CD-07A232359033}" destId="{1C3901DE-779F-4EC5-B07B-D1D0170DC41B}" srcOrd="3" destOrd="0" presId="urn:microsoft.com/office/officeart/2018/2/layout/IconVerticalSolidList"/>
    <dgm:cxn modelId="{8BF9B6AC-E937-6741-955C-4F5D0695AEFF}" type="presParOf" srcId="{F7561B28-665F-466B-84CD-07A232359033}" destId="{A319A2E1-C1C9-4795-945F-FC4FC0A1723A}" srcOrd="4" destOrd="0" presId="urn:microsoft.com/office/officeart/2018/2/layout/IconVerticalSolidList"/>
    <dgm:cxn modelId="{29D5A4A3-0EA3-E04F-A2BF-BDEB09797D5D}" type="presParOf" srcId="{A319A2E1-C1C9-4795-945F-FC4FC0A1723A}" destId="{696917F6-D6AD-4CD9-8F14-13476DC683DA}" srcOrd="0" destOrd="0" presId="urn:microsoft.com/office/officeart/2018/2/layout/IconVerticalSolidList"/>
    <dgm:cxn modelId="{CE702227-1DD2-B244-9CB3-92B16A4C827F}" type="presParOf" srcId="{A319A2E1-C1C9-4795-945F-FC4FC0A1723A}" destId="{E071AE8F-9D41-4D3B-8F7E-5450B81E8211}" srcOrd="1" destOrd="0" presId="urn:microsoft.com/office/officeart/2018/2/layout/IconVerticalSolidList"/>
    <dgm:cxn modelId="{A79FA3F0-DD4E-4D4C-AF7A-1283EC273B81}" type="presParOf" srcId="{A319A2E1-C1C9-4795-945F-FC4FC0A1723A}" destId="{442B742E-4039-446B-B0A2-D9D7054701EC}" srcOrd="2" destOrd="0" presId="urn:microsoft.com/office/officeart/2018/2/layout/IconVerticalSolidList"/>
    <dgm:cxn modelId="{9B39E891-8DB6-F746-BEB1-B78853DBA6ED}" type="presParOf" srcId="{A319A2E1-C1C9-4795-945F-FC4FC0A1723A}" destId="{EF9E2176-19E7-4FD6-A221-4FC82A8B392A}" srcOrd="3" destOrd="0" presId="urn:microsoft.com/office/officeart/2018/2/layout/IconVerticalSolidList"/>
    <dgm:cxn modelId="{90D0BA00-CCB6-CD46-B59D-552918B5E11F}" type="presParOf" srcId="{A319A2E1-C1C9-4795-945F-FC4FC0A1723A}" destId="{7A0E2A07-7768-454D-9A2C-395DB06A10A1}" srcOrd="4" destOrd="0" presId="urn:microsoft.com/office/officeart/2018/2/layout/IconVerticalSolidList"/>
    <dgm:cxn modelId="{27712AC6-F404-1944-8B84-27100CA84442}" type="presParOf" srcId="{F7561B28-665F-466B-84CD-07A232359033}" destId="{A7A44666-7C4E-4A1B-A687-15B6591D259C}" srcOrd="5" destOrd="0" presId="urn:microsoft.com/office/officeart/2018/2/layout/IconVerticalSolidList"/>
    <dgm:cxn modelId="{00B8402A-CC42-E948-AAAD-94DCE20BE8D9}" type="presParOf" srcId="{F7561B28-665F-466B-84CD-07A232359033}" destId="{B7DC3F0A-342C-4FC8-92BA-95AC15EAB0DE}" srcOrd="6" destOrd="0" presId="urn:microsoft.com/office/officeart/2018/2/layout/IconVerticalSolidList"/>
    <dgm:cxn modelId="{0448EB3D-580F-7E49-8778-A065A581953A}" type="presParOf" srcId="{B7DC3F0A-342C-4FC8-92BA-95AC15EAB0DE}" destId="{EAC3C43A-97B6-45D0-81FD-E1E3F83BFEC4}" srcOrd="0" destOrd="0" presId="urn:microsoft.com/office/officeart/2018/2/layout/IconVerticalSolidList"/>
    <dgm:cxn modelId="{56815361-B270-2B45-BDFB-82523D132045}" type="presParOf" srcId="{B7DC3F0A-342C-4FC8-92BA-95AC15EAB0DE}" destId="{3C90A074-7869-4542-96C7-2A8C40ACFEEB}" srcOrd="1" destOrd="0" presId="urn:microsoft.com/office/officeart/2018/2/layout/IconVerticalSolidList"/>
    <dgm:cxn modelId="{A1C91818-01F2-4844-BD0C-FCDA9916123D}" type="presParOf" srcId="{B7DC3F0A-342C-4FC8-92BA-95AC15EAB0DE}" destId="{18463282-137C-4334-A99F-CC2BB69EDDB6}" srcOrd="2" destOrd="0" presId="urn:microsoft.com/office/officeart/2018/2/layout/IconVerticalSolidList"/>
    <dgm:cxn modelId="{7D00D03B-A25E-6942-B00D-61978A001DEB}" type="presParOf" srcId="{B7DC3F0A-342C-4FC8-92BA-95AC15EAB0DE}" destId="{D8417D50-2F7D-487A-95E4-ABB6C38DCE4E}" srcOrd="3" destOrd="0" presId="urn:microsoft.com/office/officeart/2018/2/layout/IconVerticalSolidList"/>
    <dgm:cxn modelId="{B97FC873-6000-BA4F-BD1D-CB118A874881}" type="presParOf" srcId="{B7DC3F0A-342C-4FC8-92BA-95AC15EAB0DE}" destId="{B81AD423-85AD-48E8-9EC5-9EC205C3AAAE}" srcOrd="4" destOrd="0" presId="urn:microsoft.com/office/officeart/2018/2/layout/IconVerticalSolidList"/>
    <dgm:cxn modelId="{687479D4-7F34-F143-B79A-F9A43216BEDA}" type="presParOf" srcId="{F7561B28-665F-466B-84CD-07A232359033}" destId="{0E3FBC3C-8B21-4B8A-9889-2C35D2AADD0C}" srcOrd="7" destOrd="0" presId="urn:microsoft.com/office/officeart/2018/2/layout/IconVerticalSolidList"/>
    <dgm:cxn modelId="{A5FCCA3D-1C57-BE4B-98F8-A81D9FD99351}" type="presParOf" srcId="{F7561B28-665F-466B-84CD-07A232359033}" destId="{4D28B4D1-A961-478D-92AF-627B8D8B6B96}" srcOrd="8" destOrd="0" presId="urn:microsoft.com/office/officeart/2018/2/layout/IconVerticalSolidList"/>
    <dgm:cxn modelId="{DABDF5E9-E2F8-9B4C-BE6D-875C23ECCCDE}" type="presParOf" srcId="{4D28B4D1-A961-478D-92AF-627B8D8B6B96}" destId="{E97363EA-CC7C-48BD-BD34-B3064649164E}" srcOrd="0" destOrd="0" presId="urn:microsoft.com/office/officeart/2018/2/layout/IconVerticalSolidList"/>
    <dgm:cxn modelId="{4E0A4BD2-C58F-BC4D-B507-9335E6E47128}" type="presParOf" srcId="{4D28B4D1-A961-478D-92AF-627B8D8B6B96}" destId="{D8E45DAE-F5C0-4257-A5BD-3215F0AEBE90}" srcOrd="1" destOrd="0" presId="urn:microsoft.com/office/officeart/2018/2/layout/IconVerticalSolidList"/>
    <dgm:cxn modelId="{2BCA3FAB-2D6B-D542-BB2A-4C25C26E1F8C}" type="presParOf" srcId="{4D28B4D1-A961-478D-92AF-627B8D8B6B96}" destId="{7A01654C-D1C3-43FC-99D1-0BA8AF694474}" srcOrd="2" destOrd="0" presId="urn:microsoft.com/office/officeart/2018/2/layout/IconVerticalSolidList"/>
    <dgm:cxn modelId="{F770D9A1-8530-564B-8DDD-48112B08D92A}" type="presParOf" srcId="{4D28B4D1-A961-478D-92AF-627B8D8B6B96}" destId="{57CA7498-9198-41F4-8E2B-ABCAEFBAFADF}" srcOrd="3" destOrd="0" presId="urn:microsoft.com/office/officeart/2018/2/layout/IconVerticalSolidList"/>
    <dgm:cxn modelId="{6E288A4F-20AF-E943-9F1E-CFE3242BA783}" type="presParOf" srcId="{4D28B4D1-A961-478D-92AF-627B8D8B6B96}" destId="{996F11EC-AF59-450E-8AC9-AD07E3A8C25D}"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956A98-8931-4AF0-8B0A-7E377CDD53A8}"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9BBDBA2-76F8-4218-B93E-AB7D7B562968}">
      <dgm:prSet/>
      <dgm:spPr/>
      <dgm:t>
        <a:bodyPr/>
        <a:lstStyle/>
        <a:p>
          <a:pPr>
            <a:defRPr cap="all"/>
          </a:pPr>
          <a:r>
            <a:rPr lang="en-US"/>
            <a:t>Reach consensus and document what the organization currently does</a:t>
          </a:r>
        </a:p>
      </dgm:t>
    </dgm:pt>
    <dgm:pt modelId="{E3A84DDF-3CC4-4CE5-9583-5FC48019FA20}" type="parTrans" cxnId="{F610CC00-06ED-43B1-9C38-850FA5ECF30F}">
      <dgm:prSet/>
      <dgm:spPr/>
      <dgm:t>
        <a:bodyPr/>
        <a:lstStyle/>
        <a:p>
          <a:endParaRPr lang="en-US"/>
        </a:p>
      </dgm:t>
    </dgm:pt>
    <dgm:pt modelId="{C39117C8-AE44-4CCE-B7D9-126F03D4C86F}" type="sibTrans" cxnId="{F610CC00-06ED-43B1-9C38-850FA5ECF30F}">
      <dgm:prSet/>
      <dgm:spPr/>
      <dgm:t>
        <a:bodyPr/>
        <a:lstStyle/>
        <a:p>
          <a:endParaRPr lang="en-US"/>
        </a:p>
      </dgm:t>
    </dgm:pt>
    <dgm:pt modelId="{C2AD9982-C48C-42E4-935F-181E9804742B}">
      <dgm:prSet/>
      <dgm:spPr/>
      <dgm:t>
        <a:bodyPr/>
        <a:lstStyle/>
        <a:p>
          <a:pPr>
            <a:defRPr cap="all"/>
          </a:pPr>
          <a:r>
            <a:rPr lang="en-US"/>
            <a:t>Reach consensus and document the collective hope for the future</a:t>
          </a:r>
        </a:p>
      </dgm:t>
    </dgm:pt>
    <dgm:pt modelId="{BA2EF30D-C8D0-4C28-9683-6FBCDF4042C3}" type="parTrans" cxnId="{DFDB0545-066D-449A-BFF9-36F0327B0880}">
      <dgm:prSet/>
      <dgm:spPr/>
      <dgm:t>
        <a:bodyPr/>
        <a:lstStyle/>
        <a:p>
          <a:endParaRPr lang="en-US"/>
        </a:p>
      </dgm:t>
    </dgm:pt>
    <dgm:pt modelId="{8DFD1D31-B9C6-4780-BD6F-396151ED581E}" type="sibTrans" cxnId="{DFDB0545-066D-449A-BFF9-36F0327B0880}">
      <dgm:prSet/>
      <dgm:spPr/>
      <dgm:t>
        <a:bodyPr/>
        <a:lstStyle/>
        <a:p>
          <a:endParaRPr lang="en-US"/>
        </a:p>
      </dgm:t>
    </dgm:pt>
    <dgm:pt modelId="{29870E8A-335A-4807-ADB9-4D9EABDF6AAA}">
      <dgm:prSet/>
      <dgm:spPr/>
      <dgm:t>
        <a:bodyPr/>
        <a:lstStyle/>
        <a:p>
          <a:pPr>
            <a:defRPr cap="all"/>
          </a:pPr>
          <a:r>
            <a:rPr lang="en-US"/>
            <a:t>Reach consensus and codify the fundamental values</a:t>
          </a:r>
        </a:p>
      </dgm:t>
    </dgm:pt>
    <dgm:pt modelId="{35C43261-93D9-4ED4-99F9-B6D7B2F106D2}" type="parTrans" cxnId="{BBA95279-D3AF-4CE4-815A-DCFFF37994A4}">
      <dgm:prSet/>
      <dgm:spPr/>
      <dgm:t>
        <a:bodyPr/>
        <a:lstStyle/>
        <a:p>
          <a:endParaRPr lang="en-US"/>
        </a:p>
      </dgm:t>
    </dgm:pt>
    <dgm:pt modelId="{81C1D248-53C2-49AE-82CD-3C5539C0CAA0}" type="sibTrans" cxnId="{BBA95279-D3AF-4CE4-815A-DCFFF37994A4}">
      <dgm:prSet/>
      <dgm:spPr/>
      <dgm:t>
        <a:bodyPr/>
        <a:lstStyle/>
        <a:p>
          <a:endParaRPr lang="en-US"/>
        </a:p>
      </dgm:t>
    </dgm:pt>
    <dgm:pt modelId="{19FCEA8F-901D-46A1-8EAA-D4E8C77BD2D5}" type="pres">
      <dgm:prSet presAssocID="{31956A98-8931-4AF0-8B0A-7E377CDD53A8}" presName="root" presStyleCnt="0">
        <dgm:presLayoutVars>
          <dgm:dir/>
          <dgm:resizeHandles val="exact"/>
        </dgm:presLayoutVars>
      </dgm:prSet>
      <dgm:spPr/>
    </dgm:pt>
    <dgm:pt modelId="{D70C762F-3351-42D3-B1A9-555E5CA45F1E}" type="pres">
      <dgm:prSet presAssocID="{A9BBDBA2-76F8-4218-B93E-AB7D7B562968}" presName="compNode" presStyleCnt="0"/>
      <dgm:spPr/>
    </dgm:pt>
    <dgm:pt modelId="{2F885E61-D1B3-4494-8665-FF0DEED7F6CD}" type="pres">
      <dgm:prSet presAssocID="{A9BBDBA2-76F8-4218-B93E-AB7D7B562968}" presName="iconBgRect" presStyleLbl="bgShp" presStyleIdx="0" presStyleCnt="3"/>
      <dgm:spPr>
        <a:prstGeom prst="round2DiagRect">
          <a:avLst>
            <a:gd name="adj1" fmla="val 29727"/>
            <a:gd name="adj2" fmla="val 0"/>
          </a:avLst>
        </a:prstGeom>
      </dgm:spPr>
    </dgm:pt>
    <dgm:pt modelId="{E06626B5-2B33-4A30-8474-CA5E6B4118A6}" type="pres">
      <dgm:prSet presAssocID="{A9BBDBA2-76F8-4218-B93E-AB7D7B56296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AFA70FE9-C61D-42FD-908C-4BB20135ECD7}" type="pres">
      <dgm:prSet presAssocID="{A9BBDBA2-76F8-4218-B93E-AB7D7B562968}" presName="spaceRect" presStyleCnt="0"/>
      <dgm:spPr/>
    </dgm:pt>
    <dgm:pt modelId="{32441DA3-EC1F-48E2-9C36-E2B4BEAAB357}" type="pres">
      <dgm:prSet presAssocID="{A9BBDBA2-76F8-4218-B93E-AB7D7B562968}" presName="textRect" presStyleLbl="revTx" presStyleIdx="0" presStyleCnt="3">
        <dgm:presLayoutVars>
          <dgm:chMax val="1"/>
          <dgm:chPref val="1"/>
        </dgm:presLayoutVars>
      </dgm:prSet>
      <dgm:spPr/>
    </dgm:pt>
    <dgm:pt modelId="{11835A0D-8274-4FC8-9C2D-DAB93B2B75B1}" type="pres">
      <dgm:prSet presAssocID="{C39117C8-AE44-4CCE-B7D9-126F03D4C86F}" presName="sibTrans" presStyleCnt="0"/>
      <dgm:spPr/>
    </dgm:pt>
    <dgm:pt modelId="{102B8C4C-FC4E-42F7-9276-C2372E127623}" type="pres">
      <dgm:prSet presAssocID="{C2AD9982-C48C-42E4-935F-181E9804742B}" presName="compNode" presStyleCnt="0"/>
      <dgm:spPr/>
    </dgm:pt>
    <dgm:pt modelId="{A8D5F107-85A9-432C-8B85-569332991B5A}" type="pres">
      <dgm:prSet presAssocID="{C2AD9982-C48C-42E4-935F-181E9804742B}" presName="iconBgRect" presStyleLbl="bgShp" presStyleIdx="1" presStyleCnt="3"/>
      <dgm:spPr>
        <a:prstGeom prst="round2DiagRect">
          <a:avLst>
            <a:gd name="adj1" fmla="val 29727"/>
            <a:gd name="adj2" fmla="val 0"/>
          </a:avLst>
        </a:prstGeom>
      </dgm:spPr>
    </dgm:pt>
    <dgm:pt modelId="{EB98D4EC-62C9-4C53-BD83-C6CDF4DC7DFE}" type="pres">
      <dgm:prSet presAssocID="{C2AD9982-C48C-42E4-935F-181E9804742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A40BE4AC-181F-4855-BE51-5B1E3FC05D39}" type="pres">
      <dgm:prSet presAssocID="{C2AD9982-C48C-42E4-935F-181E9804742B}" presName="spaceRect" presStyleCnt="0"/>
      <dgm:spPr/>
    </dgm:pt>
    <dgm:pt modelId="{ADD4F6C2-4724-43C5-BF7E-4AFB4DF23AC7}" type="pres">
      <dgm:prSet presAssocID="{C2AD9982-C48C-42E4-935F-181E9804742B}" presName="textRect" presStyleLbl="revTx" presStyleIdx="1" presStyleCnt="3">
        <dgm:presLayoutVars>
          <dgm:chMax val="1"/>
          <dgm:chPref val="1"/>
        </dgm:presLayoutVars>
      </dgm:prSet>
      <dgm:spPr/>
    </dgm:pt>
    <dgm:pt modelId="{FFEB8DB4-C062-49C9-8CA1-540167B7FF3E}" type="pres">
      <dgm:prSet presAssocID="{8DFD1D31-B9C6-4780-BD6F-396151ED581E}" presName="sibTrans" presStyleCnt="0"/>
      <dgm:spPr/>
    </dgm:pt>
    <dgm:pt modelId="{C78B5316-5A1C-4CF2-8378-8A8F1D46DBDB}" type="pres">
      <dgm:prSet presAssocID="{29870E8A-335A-4807-ADB9-4D9EABDF6AAA}" presName="compNode" presStyleCnt="0"/>
      <dgm:spPr/>
    </dgm:pt>
    <dgm:pt modelId="{6DEEE108-73FE-4DC2-8A77-0A51D5FF685A}" type="pres">
      <dgm:prSet presAssocID="{29870E8A-335A-4807-ADB9-4D9EABDF6AAA}" presName="iconBgRect" presStyleLbl="bgShp" presStyleIdx="2" presStyleCnt="3"/>
      <dgm:spPr>
        <a:prstGeom prst="round2DiagRect">
          <a:avLst>
            <a:gd name="adj1" fmla="val 29727"/>
            <a:gd name="adj2" fmla="val 0"/>
          </a:avLst>
        </a:prstGeom>
      </dgm:spPr>
    </dgm:pt>
    <dgm:pt modelId="{559C8B78-1EB5-4DC6-AF87-416ADE215A03}" type="pres">
      <dgm:prSet presAssocID="{29870E8A-335A-4807-ADB9-4D9EABDF6AA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15F5B4FE-B8F8-491A-9717-09DB388A5988}" type="pres">
      <dgm:prSet presAssocID="{29870E8A-335A-4807-ADB9-4D9EABDF6AAA}" presName="spaceRect" presStyleCnt="0"/>
      <dgm:spPr/>
    </dgm:pt>
    <dgm:pt modelId="{A08560D3-AB47-4E24-B652-55220E39BE44}" type="pres">
      <dgm:prSet presAssocID="{29870E8A-335A-4807-ADB9-4D9EABDF6AAA}" presName="textRect" presStyleLbl="revTx" presStyleIdx="2" presStyleCnt="3">
        <dgm:presLayoutVars>
          <dgm:chMax val="1"/>
          <dgm:chPref val="1"/>
        </dgm:presLayoutVars>
      </dgm:prSet>
      <dgm:spPr/>
    </dgm:pt>
  </dgm:ptLst>
  <dgm:cxnLst>
    <dgm:cxn modelId="{F610CC00-06ED-43B1-9C38-850FA5ECF30F}" srcId="{31956A98-8931-4AF0-8B0A-7E377CDD53A8}" destId="{A9BBDBA2-76F8-4218-B93E-AB7D7B562968}" srcOrd="0" destOrd="0" parTransId="{E3A84DDF-3CC4-4CE5-9583-5FC48019FA20}" sibTransId="{C39117C8-AE44-4CCE-B7D9-126F03D4C86F}"/>
    <dgm:cxn modelId="{A98CA302-CDBE-453E-9929-E6D1414CE21D}" type="presOf" srcId="{C2AD9982-C48C-42E4-935F-181E9804742B}" destId="{ADD4F6C2-4724-43C5-BF7E-4AFB4DF23AC7}" srcOrd="0" destOrd="0" presId="urn:microsoft.com/office/officeart/2018/5/layout/IconLeafLabelList"/>
    <dgm:cxn modelId="{D0E6361B-3C95-49EB-8880-C70D5D0AD87D}" type="presOf" srcId="{A9BBDBA2-76F8-4218-B93E-AB7D7B562968}" destId="{32441DA3-EC1F-48E2-9C36-E2B4BEAAB357}" srcOrd="0" destOrd="0" presId="urn:microsoft.com/office/officeart/2018/5/layout/IconLeafLabelList"/>
    <dgm:cxn modelId="{DFDB0545-066D-449A-BFF9-36F0327B0880}" srcId="{31956A98-8931-4AF0-8B0A-7E377CDD53A8}" destId="{C2AD9982-C48C-42E4-935F-181E9804742B}" srcOrd="1" destOrd="0" parTransId="{BA2EF30D-C8D0-4C28-9683-6FBCDF4042C3}" sibTransId="{8DFD1D31-B9C6-4780-BD6F-396151ED581E}"/>
    <dgm:cxn modelId="{BBA95279-D3AF-4CE4-815A-DCFFF37994A4}" srcId="{31956A98-8931-4AF0-8B0A-7E377CDD53A8}" destId="{29870E8A-335A-4807-ADB9-4D9EABDF6AAA}" srcOrd="2" destOrd="0" parTransId="{35C43261-93D9-4ED4-99F9-B6D7B2F106D2}" sibTransId="{81C1D248-53C2-49AE-82CD-3C5539C0CAA0}"/>
    <dgm:cxn modelId="{D395297D-5479-4CC8-8465-1DE0C4EB14E6}" type="presOf" srcId="{31956A98-8931-4AF0-8B0A-7E377CDD53A8}" destId="{19FCEA8F-901D-46A1-8EAA-D4E8C77BD2D5}" srcOrd="0" destOrd="0" presId="urn:microsoft.com/office/officeart/2018/5/layout/IconLeafLabelList"/>
    <dgm:cxn modelId="{BF1CA3F5-86AC-4924-AAEB-F7AC2C4C16A3}" type="presOf" srcId="{29870E8A-335A-4807-ADB9-4D9EABDF6AAA}" destId="{A08560D3-AB47-4E24-B652-55220E39BE44}" srcOrd="0" destOrd="0" presId="urn:microsoft.com/office/officeart/2018/5/layout/IconLeafLabelList"/>
    <dgm:cxn modelId="{1CEBFA5C-A99A-49C4-BE62-B69065F24E6D}" type="presParOf" srcId="{19FCEA8F-901D-46A1-8EAA-D4E8C77BD2D5}" destId="{D70C762F-3351-42D3-B1A9-555E5CA45F1E}" srcOrd="0" destOrd="0" presId="urn:microsoft.com/office/officeart/2018/5/layout/IconLeafLabelList"/>
    <dgm:cxn modelId="{08F45DB2-0580-42D6-832B-4FE02C2F8057}" type="presParOf" srcId="{D70C762F-3351-42D3-B1A9-555E5CA45F1E}" destId="{2F885E61-D1B3-4494-8665-FF0DEED7F6CD}" srcOrd="0" destOrd="0" presId="urn:microsoft.com/office/officeart/2018/5/layout/IconLeafLabelList"/>
    <dgm:cxn modelId="{0A677F19-7BBF-475B-9B8C-6992BD401D28}" type="presParOf" srcId="{D70C762F-3351-42D3-B1A9-555E5CA45F1E}" destId="{E06626B5-2B33-4A30-8474-CA5E6B4118A6}" srcOrd="1" destOrd="0" presId="urn:microsoft.com/office/officeart/2018/5/layout/IconLeafLabelList"/>
    <dgm:cxn modelId="{1158C738-F047-49A4-8000-826C75BC4C9E}" type="presParOf" srcId="{D70C762F-3351-42D3-B1A9-555E5CA45F1E}" destId="{AFA70FE9-C61D-42FD-908C-4BB20135ECD7}" srcOrd="2" destOrd="0" presId="urn:microsoft.com/office/officeart/2018/5/layout/IconLeafLabelList"/>
    <dgm:cxn modelId="{1180F50A-4E6D-4EA0-9FF7-0CDB37BC09B7}" type="presParOf" srcId="{D70C762F-3351-42D3-B1A9-555E5CA45F1E}" destId="{32441DA3-EC1F-48E2-9C36-E2B4BEAAB357}" srcOrd="3" destOrd="0" presId="urn:microsoft.com/office/officeart/2018/5/layout/IconLeafLabelList"/>
    <dgm:cxn modelId="{12726794-FA02-4BCB-958C-89FFF458B916}" type="presParOf" srcId="{19FCEA8F-901D-46A1-8EAA-D4E8C77BD2D5}" destId="{11835A0D-8274-4FC8-9C2D-DAB93B2B75B1}" srcOrd="1" destOrd="0" presId="urn:microsoft.com/office/officeart/2018/5/layout/IconLeafLabelList"/>
    <dgm:cxn modelId="{921FA76F-42FD-496B-9992-6FE819B4C2BD}" type="presParOf" srcId="{19FCEA8F-901D-46A1-8EAA-D4E8C77BD2D5}" destId="{102B8C4C-FC4E-42F7-9276-C2372E127623}" srcOrd="2" destOrd="0" presId="urn:microsoft.com/office/officeart/2018/5/layout/IconLeafLabelList"/>
    <dgm:cxn modelId="{077FED18-A16B-4376-8B12-F3C23D0F819F}" type="presParOf" srcId="{102B8C4C-FC4E-42F7-9276-C2372E127623}" destId="{A8D5F107-85A9-432C-8B85-569332991B5A}" srcOrd="0" destOrd="0" presId="urn:microsoft.com/office/officeart/2018/5/layout/IconLeafLabelList"/>
    <dgm:cxn modelId="{C497041A-941D-4C24-9775-6F3630129AD6}" type="presParOf" srcId="{102B8C4C-FC4E-42F7-9276-C2372E127623}" destId="{EB98D4EC-62C9-4C53-BD83-C6CDF4DC7DFE}" srcOrd="1" destOrd="0" presId="urn:microsoft.com/office/officeart/2018/5/layout/IconLeafLabelList"/>
    <dgm:cxn modelId="{3CA195B7-FD2A-4323-B0B0-FC3D686209A2}" type="presParOf" srcId="{102B8C4C-FC4E-42F7-9276-C2372E127623}" destId="{A40BE4AC-181F-4855-BE51-5B1E3FC05D39}" srcOrd="2" destOrd="0" presId="urn:microsoft.com/office/officeart/2018/5/layout/IconLeafLabelList"/>
    <dgm:cxn modelId="{9B8F4B6D-FDCA-4592-B240-340307A134BF}" type="presParOf" srcId="{102B8C4C-FC4E-42F7-9276-C2372E127623}" destId="{ADD4F6C2-4724-43C5-BF7E-4AFB4DF23AC7}" srcOrd="3" destOrd="0" presId="urn:microsoft.com/office/officeart/2018/5/layout/IconLeafLabelList"/>
    <dgm:cxn modelId="{8EDC1626-5BDB-497D-A820-BA2EAC6E3260}" type="presParOf" srcId="{19FCEA8F-901D-46A1-8EAA-D4E8C77BD2D5}" destId="{FFEB8DB4-C062-49C9-8CA1-540167B7FF3E}" srcOrd="3" destOrd="0" presId="urn:microsoft.com/office/officeart/2018/5/layout/IconLeafLabelList"/>
    <dgm:cxn modelId="{3BBDC441-D5D8-4A94-9C99-C5503C2B0DC2}" type="presParOf" srcId="{19FCEA8F-901D-46A1-8EAA-D4E8C77BD2D5}" destId="{C78B5316-5A1C-4CF2-8378-8A8F1D46DBDB}" srcOrd="4" destOrd="0" presId="urn:microsoft.com/office/officeart/2018/5/layout/IconLeafLabelList"/>
    <dgm:cxn modelId="{93A83F94-B7CC-4728-A397-1474132CAF2D}" type="presParOf" srcId="{C78B5316-5A1C-4CF2-8378-8A8F1D46DBDB}" destId="{6DEEE108-73FE-4DC2-8A77-0A51D5FF685A}" srcOrd="0" destOrd="0" presId="urn:microsoft.com/office/officeart/2018/5/layout/IconLeafLabelList"/>
    <dgm:cxn modelId="{7CB772E7-7E80-4D29-9003-4691352E8A0B}" type="presParOf" srcId="{C78B5316-5A1C-4CF2-8378-8A8F1D46DBDB}" destId="{559C8B78-1EB5-4DC6-AF87-416ADE215A03}" srcOrd="1" destOrd="0" presId="urn:microsoft.com/office/officeart/2018/5/layout/IconLeafLabelList"/>
    <dgm:cxn modelId="{FBCC74BB-5149-48F5-AFC8-C738F2C11188}" type="presParOf" srcId="{C78B5316-5A1C-4CF2-8378-8A8F1D46DBDB}" destId="{15F5B4FE-B8F8-491A-9717-09DB388A5988}" srcOrd="2" destOrd="0" presId="urn:microsoft.com/office/officeart/2018/5/layout/IconLeafLabelList"/>
    <dgm:cxn modelId="{4B0B3896-855B-4E8A-BFE8-57525545323E}" type="presParOf" srcId="{C78B5316-5A1C-4CF2-8378-8A8F1D46DBDB}" destId="{A08560D3-AB47-4E24-B652-55220E39BE44}"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BA61276-3FFD-43BE-9A2C-DEB97FE40AB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2C8A564-9C55-440F-8E97-DB3E8BF4EC73}">
      <dgm:prSet/>
      <dgm:spPr/>
      <dgm:t>
        <a:bodyPr/>
        <a:lstStyle/>
        <a:p>
          <a:r>
            <a:rPr lang="en-US"/>
            <a:t>Critical success factors are those things that organizations must accomplish if it is to be successful.</a:t>
          </a:r>
        </a:p>
      </dgm:t>
    </dgm:pt>
    <dgm:pt modelId="{0BB70BB8-63F3-492B-BD8B-66C277DE4578}" type="parTrans" cxnId="{42DF1A33-6C9B-4B8A-B495-74C612AFA12F}">
      <dgm:prSet/>
      <dgm:spPr/>
      <dgm:t>
        <a:bodyPr/>
        <a:lstStyle/>
        <a:p>
          <a:endParaRPr lang="en-US"/>
        </a:p>
      </dgm:t>
    </dgm:pt>
    <dgm:pt modelId="{EFD5C89A-0A3D-464E-8931-A3F0765E5A55}" type="sibTrans" cxnId="{42DF1A33-6C9B-4B8A-B495-74C612AFA12F}">
      <dgm:prSet/>
      <dgm:spPr/>
      <dgm:t>
        <a:bodyPr/>
        <a:lstStyle/>
        <a:p>
          <a:endParaRPr lang="en-US"/>
        </a:p>
      </dgm:t>
    </dgm:pt>
    <dgm:pt modelId="{F0D2129D-82D9-4868-8D0D-C4E4D9A09CC5}">
      <dgm:prSet/>
      <dgm:spPr/>
      <dgm:t>
        <a:bodyPr/>
        <a:lstStyle/>
        <a:p>
          <a:r>
            <a:rPr lang="en-US"/>
            <a:t>Critical success factors are similar for all members of a strategic group</a:t>
          </a:r>
        </a:p>
      </dgm:t>
    </dgm:pt>
    <dgm:pt modelId="{944F5A11-0CBE-4401-9F41-092F6B6B31FF}" type="parTrans" cxnId="{79F69882-A1C0-44A4-A698-6E68549344FB}">
      <dgm:prSet/>
      <dgm:spPr/>
      <dgm:t>
        <a:bodyPr/>
        <a:lstStyle/>
        <a:p>
          <a:endParaRPr lang="en-US"/>
        </a:p>
      </dgm:t>
    </dgm:pt>
    <dgm:pt modelId="{398EA49D-B2D6-4806-9DBA-090D44378A79}" type="sibTrans" cxnId="{79F69882-A1C0-44A4-A698-6E68549344FB}">
      <dgm:prSet/>
      <dgm:spPr/>
      <dgm:t>
        <a:bodyPr/>
        <a:lstStyle/>
        <a:p>
          <a:endParaRPr lang="en-US"/>
        </a:p>
      </dgm:t>
    </dgm:pt>
    <dgm:pt modelId="{8B968092-7FB2-48A4-900E-5E60877BC7FF}">
      <dgm:prSet/>
      <dgm:spPr/>
      <dgm:t>
        <a:bodyPr/>
        <a:lstStyle/>
        <a:p>
          <a:r>
            <a:rPr lang="en-US"/>
            <a:t>Critical success factors vary from one service category to another.</a:t>
          </a:r>
        </a:p>
      </dgm:t>
    </dgm:pt>
    <dgm:pt modelId="{F0F2D615-1533-4ED9-98AE-5E4C830BAC2C}" type="parTrans" cxnId="{A487D79B-F55A-4C21-B8EE-D0D32CC24CB1}">
      <dgm:prSet/>
      <dgm:spPr/>
      <dgm:t>
        <a:bodyPr/>
        <a:lstStyle/>
        <a:p>
          <a:endParaRPr lang="en-US"/>
        </a:p>
      </dgm:t>
    </dgm:pt>
    <dgm:pt modelId="{868336DA-6E85-4D73-AC0C-C0D307DE1346}" type="sibTrans" cxnId="{A487D79B-F55A-4C21-B8EE-D0D32CC24CB1}">
      <dgm:prSet/>
      <dgm:spPr/>
      <dgm:t>
        <a:bodyPr/>
        <a:lstStyle/>
        <a:p>
          <a:endParaRPr lang="en-US"/>
        </a:p>
      </dgm:t>
    </dgm:pt>
    <dgm:pt modelId="{F9CCE01C-BE1A-4F3D-A3E0-33CC1712306E}">
      <dgm:prSet/>
      <dgm:spPr/>
      <dgm:t>
        <a:bodyPr/>
        <a:lstStyle/>
        <a:p>
          <a:r>
            <a:rPr lang="en-US"/>
            <a:t>Usually there are four (4) or five (5) things that must be achieved for success.</a:t>
          </a:r>
        </a:p>
      </dgm:t>
    </dgm:pt>
    <dgm:pt modelId="{5858BD92-E4AD-4E17-9C66-BE4DBB7D1489}" type="parTrans" cxnId="{D0C9F308-3A3F-4F48-963E-7867FBEA5D1A}">
      <dgm:prSet/>
      <dgm:spPr/>
      <dgm:t>
        <a:bodyPr/>
        <a:lstStyle/>
        <a:p>
          <a:endParaRPr lang="en-US"/>
        </a:p>
      </dgm:t>
    </dgm:pt>
    <dgm:pt modelId="{5CC96E6D-A72F-421E-B68A-098531507AB5}" type="sibTrans" cxnId="{D0C9F308-3A3F-4F48-963E-7867FBEA5D1A}">
      <dgm:prSet/>
      <dgm:spPr/>
      <dgm:t>
        <a:bodyPr/>
        <a:lstStyle/>
        <a:p>
          <a:endParaRPr lang="en-US"/>
        </a:p>
      </dgm:t>
    </dgm:pt>
    <dgm:pt modelId="{8BE851F6-AFE4-4359-9CE7-C0C18A68E2BA}">
      <dgm:prSet/>
      <dgm:spPr/>
      <dgm:t>
        <a:bodyPr/>
        <a:lstStyle/>
        <a:p>
          <a:r>
            <a:rPr lang="en-US"/>
            <a:t>Strategic goals should address the critical success factors.</a:t>
          </a:r>
        </a:p>
      </dgm:t>
    </dgm:pt>
    <dgm:pt modelId="{7FBEB41F-AC62-43FC-9420-BCE21C4A1079}" type="parTrans" cxnId="{E8DE9DF6-F766-42F3-AC87-152D34E1860E}">
      <dgm:prSet/>
      <dgm:spPr/>
      <dgm:t>
        <a:bodyPr/>
        <a:lstStyle/>
        <a:p>
          <a:endParaRPr lang="en-US"/>
        </a:p>
      </dgm:t>
    </dgm:pt>
    <dgm:pt modelId="{1ED35754-EFCF-498C-ACDE-79680B15299E}" type="sibTrans" cxnId="{E8DE9DF6-F766-42F3-AC87-152D34E1860E}">
      <dgm:prSet/>
      <dgm:spPr/>
      <dgm:t>
        <a:bodyPr/>
        <a:lstStyle/>
        <a:p>
          <a:endParaRPr lang="en-US"/>
        </a:p>
      </dgm:t>
    </dgm:pt>
    <dgm:pt modelId="{ECF9E516-0C50-4ED8-A9AA-02CD496F0947}" type="pres">
      <dgm:prSet presAssocID="{9BA61276-3FFD-43BE-9A2C-DEB97FE40ABC}" presName="root" presStyleCnt="0">
        <dgm:presLayoutVars>
          <dgm:dir/>
          <dgm:resizeHandles val="exact"/>
        </dgm:presLayoutVars>
      </dgm:prSet>
      <dgm:spPr/>
    </dgm:pt>
    <dgm:pt modelId="{A6708E0F-E277-43D2-A754-DBFEA00DE3D8}" type="pres">
      <dgm:prSet presAssocID="{12C8A564-9C55-440F-8E97-DB3E8BF4EC73}" presName="compNode" presStyleCnt="0"/>
      <dgm:spPr/>
    </dgm:pt>
    <dgm:pt modelId="{852BCDC9-6B7C-429D-B7AB-C9CE01485011}" type="pres">
      <dgm:prSet presAssocID="{12C8A564-9C55-440F-8E97-DB3E8BF4EC7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Checklist"/>
        </a:ext>
      </dgm:extLst>
    </dgm:pt>
    <dgm:pt modelId="{EC069084-78AF-49A1-B7C7-95F16A92261B}" type="pres">
      <dgm:prSet presAssocID="{12C8A564-9C55-440F-8E97-DB3E8BF4EC73}" presName="spaceRect" presStyleCnt="0"/>
      <dgm:spPr/>
    </dgm:pt>
    <dgm:pt modelId="{3E1A495C-E009-48A8-B104-93AAFF8F1303}" type="pres">
      <dgm:prSet presAssocID="{12C8A564-9C55-440F-8E97-DB3E8BF4EC73}" presName="textRect" presStyleLbl="revTx" presStyleIdx="0" presStyleCnt="5">
        <dgm:presLayoutVars>
          <dgm:chMax val="1"/>
          <dgm:chPref val="1"/>
        </dgm:presLayoutVars>
      </dgm:prSet>
      <dgm:spPr/>
    </dgm:pt>
    <dgm:pt modelId="{FBC10A8B-C5F9-4229-ADD8-473913328F3F}" type="pres">
      <dgm:prSet presAssocID="{EFD5C89A-0A3D-464E-8931-A3F0765E5A55}" presName="sibTrans" presStyleCnt="0"/>
      <dgm:spPr/>
    </dgm:pt>
    <dgm:pt modelId="{89FEE64B-F706-4609-BA52-B712BAF3BF52}" type="pres">
      <dgm:prSet presAssocID="{F0D2129D-82D9-4868-8D0D-C4E4D9A09CC5}" presName="compNode" presStyleCnt="0"/>
      <dgm:spPr/>
    </dgm:pt>
    <dgm:pt modelId="{70A02A3F-9C41-43A7-99C6-4B2B8E3EB3D9}" type="pres">
      <dgm:prSet presAssocID="{F0D2129D-82D9-4868-8D0D-C4E4D9A09CC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iness Growth"/>
        </a:ext>
      </dgm:extLst>
    </dgm:pt>
    <dgm:pt modelId="{77F9E3FC-196B-4E36-8A7E-F37F944FD25B}" type="pres">
      <dgm:prSet presAssocID="{F0D2129D-82D9-4868-8D0D-C4E4D9A09CC5}" presName="spaceRect" presStyleCnt="0"/>
      <dgm:spPr/>
    </dgm:pt>
    <dgm:pt modelId="{17551EC9-D7F0-4B8B-8F4D-C817D0FC65DE}" type="pres">
      <dgm:prSet presAssocID="{F0D2129D-82D9-4868-8D0D-C4E4D9A09CC5}" presName="textRect" presStyleLbl="revTx" presStyleIdx="1" presStyleCnt="5">
        <dgm:presLayoutVars>
          <dgm:chMax val="1"/>
          <dgm:chPref val="1"/>
        </dgm:presLayoutVars>
      </dgm:prSet>
      <dgm:spPr/>
    </dgm:pt>
    <dgm:pt modelId="{05467B44-85D1-4295-A444-DFEA54F3F39B}" type="pres">
      <dgm:prSet presAssocID="{398EA49D-B2D6-4806-9DBA-090D44378A79}" presName="sibTrans" presStyleCnt="0"/>
      <dgm:spPr/>
    </dgm:pt>
    <dgm:pt modelId="{FD5E2033-DEBF-4E54-8152-BE945595F6C8}" type="pres">
      <dgm:prSet presAssocID="{8B968092-7FB2-48A4-900E-5E60877BC7FF}" presName="compNode" presStyleCnt="0"/>
      <dgm:spPr/>
    </dgm:pt>
    <dgm:pt modelId="{FBD84146-F2D8-4306-A225-B3E753FB08FF}" type="pres">
      <dgm:prSet presAssocID="{8B968092-7FB2-48A4-900E-5E60877BC7F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nfluencer"/>
        </a:ext>
      </dgm:extLst>
    </dgm:pt>
    <dgm:pt modelId="{76046D0C-21BA-45E1-87E7-D75DE8849895}" type="pres">
      <dgm:prSet presAssocID="{8B968092-7FB2-48A4-900E-5E60877BC7FF}" presName="spaceRect" presStyleCnt="0"/>
      <dgm:spPr/>
    </dgm:pt>
    <dgm:pt modelId="{6908D24D-B29E-49A9-8B1E-C2B0FFDB1E12}" type="pres">
      <dgm:prSet presAssocID="{8B968092-7FB2-48A4-900E-5E60877BC7FF}" presName="textRect" presStyleLbl="revTx" presStyleIdx="2" presStyleCnt="5">
        <dgm:presLayoutVars>
          <dgm:chMax val="1"/>
          <dgm:chPref val="1"/>
        </dgm:presLayoutVars>
      </dgm:prSet>
      <dgm:spPr/>
    </dgm:pt>
    <dgm:pt modelId="{BC5346F4-8AFF-4D26-9D05-92F49223EF44}" type="pres">
      <dgm:prSet presAssocID="{868336DA-6E85-4D73-AC0C-C0D307DE1346}" presName="sibTrans" presStyleCnt="0"/>
      <dgm:spPr/>
    </dgm:pt>
    <dgm:pt modelId="{DB0808F6-7C55-474C-92AF-B0A6D874731B}" type="pres">
      <dgm:prSet presAssocID="{F9CCE01C-BE1A-4F3D-A3E0-33CC1712306E}" presName="compNode" presStyleCnt="0"/>
      <dgm:spPr/>
    </dgm:pt>
    <dgm:pt modelId="{3C488535-4B74-4C77-9F09-6FB38505CB24}" type="pres">
      <dgm:prSet presAssocID="{F9CCE01C-BE1A-4F3D-A3E0-33CC1712306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keleton"/>
        </a:ext>
      </dgm:extLst>
    </dgm:pt>
    <dgm:pt modelId="{CC85F1E8-ABB8-44F8-9BFE-D61F8537EF19}" type="pres">
      <dgm:prSet presAssocID="{F9CCE01C-BE1A-4F3D-A3E0-33CC1712306E}" presName="spaceRect" presStyleCnt="0"/>
      <dgm:spPr/>
    </dgm:pt>
    <dgm:pt modelId="{576C0F6F-A560-4B9B-A7BF-B8ED258ED173}" type="pres">
      <dgm:prSet presAssocID="{F9CCE01C-BE1A-4F3D-A3E0-33CC1712306E}" presName="textRect" presStyleLbl="revTx" presStyleIdx="3" presStyleCnt="5">
        <dgm:presLayoutVars>
          <dgm:chMax val="1"/>
          <dgm:chPref val="1"/>
        </dgm:presLayoutVars>
      </dgm:prSet>
      <dgm:spPr/>
    </dgm:pt>
    <dgm:pt modelId="{6DFD173A-70EE-4BA8-B6B9-6B135FF177A1}" type="pres">
      <dgm:prSet presAssocID="{5CC96E6D-A72F-421E-B68A-098531507AB5}" presName="sibTrans" presStyleCnt="0"/>
      <dgm:spPr/>
    </dgm:pt>
    <dgm:pt modelId="{8FFECB93-87FA-4520-8495-8E86C8E5D29E}" type="pres">
      <dgm:prSet presAssocID="{8BE851F6-AFE4-4359-9CE7-C0C18A68E2BA}" presName="compNode" presStyleCnt="0"/>
      <dgm:spPr/>
    </dgm:pt>
    <dgm:pt modelId="{69F35277-856F-49F2-9C5F-1385911DD152}" type="pres">
      <dgm:prSet presAssocID="{8BE851F6-AFE4-4359-9CE7-C0C18A68E2BA}"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ullseye"/>
        </a:ext>
      </dgm:extLst>
    </dgm:pt>
    <dgm:pt modelId="{4B678552-5B6A-41C3-92F9-87A3C1DA0CCB}" type="pres">
      <dgm:prSet presAssocID="{8BE851F6-AFE4-4359-9CE7-C0C18A68E2BA}" presName="spaceRect" presStyleCnt="0"/>
      <dgm:spPr/>
    </dgm:pt>
    <dgm:pt modelId="{367C01DA-1651-4033-BE08-840F4F9C1793}" type="pres">
      <dgm:prSet presAssocID="{8BE851F6-AFE4-4359-9CE7-C0C18A68E2BA}" presName="textRect" presStyleLbl="revTx" presStyleIdx="4" presStyleCnt="5">
        <dgm:presLayoutVars>
          <dgm:chMax val="1"/>
          <dgm:chPref val="1"/>
        </dgm:presLayoutVars>
      </dgm:prSet>
      <dgm:spPr/>
    </dgm:pt>
  </dgm:ptLst>
  <dgm:cxnLst>
    <dgm:cxn modelId="{D0C9F308-3A3F-4F48-963E-7867FBEA5D1A}" srcId="{9BA61276-3FFD-43BE-9A2C-DEB97FE40ABC}" destId="{F9CCE01C-BE1A-4F3D-A3E0-33CC1712306E}" srcOrd="3" destOrd="0" parTransId="{5858BD92-E4AD-4E17-9C66-BE4DBB7D1489}" sibTransId="{5CC96E6D-A72F-421E-B68A-098531507AB5}"/>
    <dgm:cxn modelId="{42DF1A33-6C9B-4B8A-B495-74C612AFA12F}" srcId="{9BA61276-3FFD-43BE-9A2C-DEB97FE40ABC}" destId="{12C8A564-9C55-440F-8E97-DB3E8BF4EC73}" srcOrd="0" destOrd="0" parTransId="{0BB70BB8-63F3-492B-BD8B-66C277DE4578}" sibTransId="{EFD5C89A-0A3D-464E-8931-A3F0765E5A55}"/>
    <dgm:cxn modelId="{CBBD1171-94A2-4E9E-AC7C-E754B49C883B}" type="presOf" srcId="{8BE851F6-AFE4-4359-9CE7-C0C18A68E2BA}" destId="{367C01DA-1651-4033-BE08-840F4F9C1793}" srcOrd="0" destOrd="0" presId="urn:microsoft.com/office/officeart/2018/2/layout/IconLabelList"/>
    <dgm:cxn modelId="{79F69882-A1C0-44A4-A698-6E68549344FB}" srcId="{9BA61276-3FFD-43BE-9A2C-DEB97FE40ABC}" destId="{F0D2129D-82D9-4868-8D0D-C4E4D9A09CC5}" srcOrd="1" destOrd="0" parTransId="{944F5A11-0CBE-4401-9F41-092F6B6B31FF}" sibTransId="{398EA49D-B2D6-4806-9DBA-090D44378A79}"/>
    <dgm:cxn modelId="{EDCD3095-6ACF-4EA1-9C74-F8421213D35D}" type="presOf" srcId="{F0D2129D-82D9-4868-8D0D-C4E4D9A09CC5}" destId="{17551EC9-D7F0-4B8B-8F4D-C817D0FC65DE}" srcOrd="0" destOrd="0" presId="urn:microsoft.com/office/officeart/2018/2/layout/IconLabelList"/>
    <dgm:cxn modelId="{ABD53D9A-43EB-40C0-98AE-3243FF170CBA}" type="presOf" srcId="{8B968092-7FB2-48A4-900E-5E60877BC7FF}" destId="{6908D24D-B29E-49A9-8B1E-C2B0FFDB1E12}" srcOrd="0" destOrd="0" presId="urn:microsoft.com/office/officeart/2018/2/layout/IconLabelList"/>
    <dgm:cxn modelId="{A487D79B-F55A-4C21-B8EE-D0D32CC24CB1}" srcId="{9BA61276-3FFD-43BE-9A2C-DEB97FE40ABC}" destId="{8B968092-7FB2-48A4-900E-5E60877BC7FF}" srcOrd="2" destOrd="0" parTransId="{F0F2D615-1533-4ED9-98AE-5E4C830BAC2C}" sibTransId="{868336DA-6E85-4D73-AC0C-C0D307DE1346}"/>
    <dgm:cxn modelId="{42031CB0-8886-4CA5-9D62-BBC5C7CABD56}" type="presOf" srcId="{12C8A564-9C55-440F-8E97-DB3E8BF4EC73}" destId="{3E1A495C-E009-48A8-B104-93AAFF8F1303}" srcOrd="0" destOrd="0" presId="urn:microsoft.com/office/officeart/2018/2/layout/IconLabelList"/>
    <dgm:cxn modelId="{4E379CCF-C87C-4FA2-9A75-135E5500DD3D}" type="presOf" srcId="{F9CCE01C-BE1A-4F3D-A3E0-33CC1712306E}" destId="{576C0F6F-A560-4B9B-A7BF-B8ED258ED173}" srcOrd="0" destOrd="0" presId="urn:microsoft.com/office/officeart/2018/2/layout/IconLabelList"/>
    <dgm:cxn modelId="{5EACBDD5-E719-43FA-990A-4A8F00249698}" type="presOf" srcId="{9BA61276-3FFD-43BE-9A2C-DEB97FE40ABC}" destId="{ECF9E516-0C50-4ED8-A9AA-02CD496F0947}" srcOrd="0" destOrd="0" presId="urn:microsoft.com/office/officeart/2018/2/layout/IconLabelList"/>
    <dgm:cxn modelId="{E8DE9DF6-F766-42F3-AC87-152D34E1860E}" srcId="{9BA61276-3FFD-43BE-9A2C-DEB97FE40ABC}" destId="{8BE851F6-AFE4-4359-9CE7-C0C18A68E2BA}" srcOrd="4" destOrd="0" parTransId="{7FBEB41F-AC62-43FC-9420-BCE21C4A1079}" sibTransId="{1ED35754-EFCF-498C-ACDE-79680B15299E}"/>
    <dgm:cxn modelId="{E6D1EF19-AD9E-4855-BD2D-A80F62994F5F}" type="presParOf" srcId="{ECF9E516-0C50-4ED8-A9AA-02CD496F0947}" destId="{A6708E0F-E277-43D2-A754-DBFEA00DE3D8}" srcOrd="0" destOrd="0" presId="urn:microsoft.com/office/officeart/2018/2/layout/IconLabelList"/>
    <dgm:cxn modelId="{F5569299-858A-46D2-8749-73B89CAFB078}" type="presParOf" srcId="{A6708E0F-E277-43D2-A754-DBFEA00DE3D8}" destId="{852BCDC9-6B7C-429D-B7AB-C9CE01485011}" srcOrd="0" destOrd="0" presId="urn:microsoft.com/office/officeart/2018/2/layout/IconLabelList"/>
    <dgm:cxn modelId="{9B316C02-311C-4AF8-9F72-B767470DD7BB}" type="presParOf" srcId="{A6708E0F-E277-43D2-A754-DBFEA00DE3D8}" destId="{EC069084-78AF-49A1-B7C7-95F16A92261B}" srcOrd="1" destOrd="0" presId="urn:microsoft.com/office/officeart/2018/2/layout/IconLabelList"/>
    <dgm:cxn modelId="{7F32C5FD-DBC9-403C-B75C-DEE7D33129A7}" type="presParOf" srcId="{A6708E0F-E277-43D2-A754-DBFEA00DE3D8}" destId="{3E1A495C-E009-48A8-B104-93AAFF8F1303}" srcOrd="2" destOrd="0" presId="urn:microsoft.com/office/officeart/2018/2/layout/IconLabelList"/>
    <dgm:cxn modelId="{6B655F4A-4229-4CA5-8B48-64370C34F360}" type="presParOf" srcId="{ECF9E516-0C50-4ED8-A9AA-02CD496F0947}" destId="{FBC10A8B-C5F9-4229-ADD8-473913328F3F}" srcOrd="1" destOrd="0" presId="urn:microsoft.com/office/officeart/2018/2/layout/IconLabelList"/>
    <dgm:cxn modelId="{7A4F1FF1-893E-4E06-A29D-BF28B13EB96C}" type="presParOf" srcId="{ECF9E516-0C50-4ED8-A9AA-02CD496F0947}" destId="{89FEE64B-F706-4609-BA52-B712BAF3BF52}" srcOrd="2" destOrd="0" presId="urn:microsoft.com/office/officeart/2018/2/layout/IconLabelList"/>
    <dgm:cxn modelId="{7E65486D-97EF-4D1F-BEC1-ADCBF44255F6}" type="presParOf" srcId="{89FEE64B-F706-4609-BA52-B712BAF3BF52}" destId="{70A02A3F-9C41-43A7-99C6-4B2B8E3EB3D9}" srcOrd="0" destOrd="0" presId="urn:microsoft.com/office/officeart/2018/2/layout/IconLabelList"/>
    <dgm:cxn modelId="{CA9BDD6F-FA7F-45A5-B7FF-F4B22AC52386}" type="presParOf" srcId="{89FEE64B-F706-4609-BA52-B712BAF3BF52}" destId="{77F9E3FC-196B-4E36-8A7E-F37F944FD25B}" srcOrd="1" destOrd="0" presId="urn:microsoft.com/office/officeart/2018/2/layout/IconLabelList"/>
    <dgm:cxn modelId="{61EB3ECA-4594-4AD1-82E1-2F798A43C8D6}" type="presParOf" srcId="{89FEE64B-F706-4609-BA52-B712BAF3BF52}" destId="{17551EC9-D7F0-4B8B-8F4D-C817D0FC65DE}" srcOrd="2" destOrd="0" presId="urn:microsoft.com/office/officeart/2018/2/layout/IconLabelList"/>
    <dgm:cxn modelId="{EB5026E3-9607-4827-8BB5-CC6562C4B29A}" type="presParOf" srcId="{ECF9E516-0C50-4ED8-A9AA-02CD496F0947}" destId="{05467B44-85D1-4295-A444-DFEA54F3F39B}" srcOrd="3" destOrd="0" presId="urn:microsoft.com/office/officeart/2018/2/layout/IconLabelList"/>
    <dgm:cxn modelId="{9D8EFC08-ABE5-434A-94F0-EAF7901DA066}" type="presParOf" srcId="{ECF9E516-0C50-4ED8-A9AA-02CD496F0947}" destId="{FD5E2033-DEBF-4E54-8152-BE945595F6C8}" srcOrd="4" destOrd="0" presId="urn:microsoft.com/office/officeart/2018/2/layout/IconLabelList"/>
    <dgm:cxn modelId="{8C74E29E-AD7A-4547-9966-3AFEEFC736F5}" type="presParOf" srcId="{FD5E2033-DEBF-4E54-8152-BE945595F6C8}" destId="{FBD84146-F2D8-4306-A225-B3E753FB08FF}" srcOrd="0" destOrd="0" presId="urn:microsoft.com/office/officeart/2018/2/layout/IconLabelList"/>
    <dgm:cxn modelId="{31CBB870-CC6E-4089-9E42-261D0DA40E39}" type="presParOf" srcId="{FD5E2033-DEBF-4E54-8152-BE945595F6C8}" destId="{76046D0C-21BA-45E1-87E7-D75DE8849895}" srcOrd="1" destOrd="0" presId="urn:microsoft.com/office/officeart/2018/2/layout/IconLabelList"/>
    <dgm:cxn modelId="{FE1BD8B6-1A3A-417E-A169-5CC9178F4907}" type="presParOf" srcId="{FD5E2033-DEBF-4E54-8152-BE945595F6C8}" destId="{6908D24D-B29E-49A9-8B1E-C2B0FFDB1E12}" srcOrd="2" destOrd="0" presId="urn:microsoft.com/office/officeart/2018/2/layout/IconLabelList"/>
    <dgm:cxn modelId="{9B943CAE-775E-48EB-A818-F3C9AF63CB1B}" type="presParOf" srcId="{ECF9E516-0C50-4ED8-A9AA-02CD496F0947}" destId="{BC5346F4-8AFF-4D26-9D05-92F49223EF44}" srcOrd="5" destOrd="0" presId="urn:microsoft.com/office/officeart/2018/2/layout/IconLabelList"/>
    <dgm:cxn modelId="{F4BB9A8A-D925-4178-8CA7-3F3A4E12A23C}" type="presParOf" srcId="{ECF9E516-0C50-4ED8-A9AA-02CD496F0947}" destId="{DB0808F6-7C55-474C-92AF-B0A6D874731B}" srcOrd="6" destOrd="0" presId="urn:microsoft.com/office/officeart/2018/2/layout/IconLabelList"/>
    <dgm:cxn modelId="{E76E72F1-A4C8-4BF7-987C-2C58A9E015B6}" type="presParOf" srcId="{DB0808F6-7C55-474C-92AF-B0A6D874731B}" destId="{3C488535-4B74-4C77-9F09-6FB38505CB24}" srcOrd="0" destOrd="0" presId="urn:microsoft.com/office/officeart/2018/2/layout/IconLabelList"/>
    <dgm:cxn modelId="{17E014FE-B0BF-431B-8067-7F87F63126ED}" type="presParOf" srcId="{DB0808F6-7C55-474C-92AF-B0A6D874731B}" destId="{CC85F1E8-ABB8-44F8-9BFE-D61F8537EF19}" srcOrd="1" destOrd="0" presId="urn:microsoft.com/office/officeart/2018/2/layout/IconLabelList"/>
    <dgm:cxn modelId="{EC64428B-1D37-408A-9114-78AC93253406}" type="presParOf" srcId="{DB0808F6-7C55-474C-92AF-B0A6D874731B}" destId="{576C0F6F-A560-4B9B-A7BF-B8ED258ED173}" srcOrd="2" destOrd="0" presId="urn:microsoft.com/office/officeart/2018/2/layout/IconLabelList"/>
    <dgm:cxn modelId="{0F01E912-60F9-48BE-81F0-2B9C006A6F3D}" type="presParOf" srcId="{ECF9E516-0C50-4ED8-A9AA-02CD496F0947}" destId="{6DFD173A-70EE-4BA8-B6B9-6B135FF177A1}" srcOrd="7" destOrd="0" presId="urn:microsoft.com/office/officeart/2018/2/layout/IconLabelList"/>
    <dgm:cxn modelId="{0B9F40FD-BF90-4591-8BD9-B6ACD0CAFABF}" type="presParOf" srcId="{ECF9E516-0C50-4ED8-A9AA-02CD496F0947}" destId="{8FFECB93-87FA-4520-8495-8E86C8E5D29E}" srcOrd="8" destOrd="0" presId="urn:microsoft.com/office/officeart/2018/2/layout/IconLabelList"/>
    <dgm:cxn modelId="{D756D792-CEDF-4266-824F-2476CF7CC523}" type="presParOf" srcId="{8FFECB93-87FA-4520-8495-8E86C8E5D29E}" destId="{69F35277-856F-49F2-9C5F-1385911DD152}" srcOrd="0" destOrd="0" presId="urn:microsoft.com/office/officeart/2018/2/layout/IconLabelList"/>
    <dgm:cxn modelId="{05DBCE37-38B8-4D6E-B871-E5313545DD52}" type="presParOf" srcId="{8FFECB93-87FA-4520-8495-8E86C8E5D29E}" destId="{4B678552-5B6A-41C3-92F9-87A3C1DA0CCB}" srcOrd="1" destOrd="0" presId="urn:microsoft.com/office/officeart/2018/2/layout/IconLabelList"/>
    <dgm:cxn modelId="{0E8C7441-CBAB-4067-97C2-2248A8FE5E89}" type="presParOf" srcId="{8FFECB93-87FA-4520-8495-8E86C8E5D29E}" destId="{367C01DA-1651-4033-BE08-840F4F9C179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525ACB5-B7BA-41DF-8537-49B405703620}"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0070397-5658-4542-A0AD-72361B9A10F6}">
      <dgm:prSet/>
      <dgm:spPr/>
      <dgm:t>
        <a:bodyPr/>
        <a:lstStyle/>
        <a:p>
          <a:r>
            <a:rPr lang="en-US"/>
            <a:t>Address an external issue, trend, or force</a:t>
          </a:r>
        </a:p>
      </dgm:t>
    </dgm:pt>
    <dgm:pt modelId="{428A61D5-A37A-4E02-BEBE-83973B64CEC5}" type="parTrans" cxnId="{09634590-73B5-42DC-8D09-B71ED4658896}">
      <dgm:prSet/>
      <dgm:spPr/>
      <dgm:t>
        <a:bodyPr/>
        <a:lstStyle/>
        <a:p>
          <a:endParaRPr lang="en-US"/>
        </a:p>
      </dgm:t>
    </dgm:pt>
    <dgm:pt modelId="{F5BCCEE3-0578-42B6-ADBE-DAD8BAE0B55A}" type="sibTrans" cxnId="{09634590-73B5-42DC-8D09-B71ED4658896}">
      <dgm:prSet/>
      <dgm:spPr/>
      <dgm:t>
        <a:bodyPr/>
        <a:lstStyle/>
        <a:p>
          <a:endParaRPr lang="en-US"/>
        </a:p>
      </dgm:t>
    </dgm:pt>
    <dgm:pt modelId="{FA1CE3CD-01FA-470A-9639-534DEF2F9318}">
      <dgm:prSet/>
      <dgm:spPr/>
      <dgm:t>
        <a:bodyPr/>
        <a:lstStyle/>
        <a:p>
          <a:r>
            <a:rPr lang="en-US"/>
            <a:t>Concern a stakeholder</a:t>
          </a:r>
        </a:p>
      </dgm:t>
    </dgm:pt>
    <dgm:pt modelId="{99D7044C-76E1-4776-AAC3-4EAD9DD848C4}" type="parTrans" cxnId="{55002B3E-B871-44C5-A84C-ABDA55098608}">
      <dgm:prSet/>
      <dgm:spPr/>
      <dgm:t>
        <a:bodyPr/>
        <a:lstStyle/>
        <a:p>
          <a:endParaRPr lang="en-US"/>
        </a:p>
      </dgm:t>
    </dgm:pt>
    <dgm:pt modelId="{EC5373A1-637D-4CB4-A160-3D01AD4220F8}" type="sibTrans" cxnId="{55002B3E-B871-44C5-A84C-ABDA55098608}">
      <dgm:prSet/>
      <dgm:spPr/>
      <dgm:t>
        <a:bodyPr/>
        <a:lstStyle/>
        <a:p>
          <a:endParaRPr lang="en-US"/>
        </a:p>
      </dgm:t>
    </dgm:pt>
    <dgm:pt modelId="{06238BDC-CD30-4BDC-9E90-787A3946ABB1}">
      <dgm:prSet/>
      <dgm:spPr/>
      <dgm:t>
        <a:bodyPr/>
        <a:lstStyle/>
        <a:p>
          <a:r>
            <a:rPr lang="en-US"/>
            <a:t>Help achieve a critical success factor</a:t>
          </a:r>
        </a:p>
      </dgm:t>
    </dgm:pt>
    <dgm:pt modelId="{6E644E89-49A5-428C-A76D-85C21C7764EE}" type="parTrans" cxnId="{40AF745C-6362-4B7D-9D6C-899BE58606C6}">
      <dgm:prSet/>
      <dgm:spPr/>
      <dgm:t>
        <a:bodyPr/>
        <a:lstStyle/>
        <a:p>
          <a:endParaRPr lang="en-US"/>
        </a:p>
      </dgm:t>
    </dgm:pt>
    <dgm:pt modelId="{8195A7B7-036D-4686-BC62-EAFE72CE3FC0}" type="sibTrans" cxnId="{40AF745C-6362-4B7D-9D6C-899BE58606C6}">
      <dgm:prSet/>
      <dgm:spPr/>
      <dgm:t>
        <a:bodyPr/>
        <a:lstStyle/>
        <a:p>
          <a:endParaRPr lang="en-US"/>
        </a:p>
      </dgm:t>
    </dgm:pt>
    <dgm:pt modelId="{663060AE-B1C2-4674-A86B-8EC20D09870F}">
      <dgm:prSet/>
      <dgm:spPr/>
      <dgm:t>
        <a:bodyPr/>
        <a:lstStyle/>
        <a:p>
          <a:r>
            <a:rPr lang="en-US"/>
            <a:t>Draw on a strength or fix a weakness</a:t>
          </a:r>
        </a:p>
      </dgm:t>
    </dgm:pt>
    <dgm:pt modelId="{1E7AED4C-38C8-4D5B-BD93-C0B535948C86}" type="parTrans" cxnId="{B7468D7D-0EB7-4E59-B05E-DD9203D4C9A4}">
      <dgm:prSet/>
      <dgm:spPr/>
      <dgm:t>
        <a:bodyPr/>
        <a:lstStyle/>
        <a:p>
          <a:endParaRPr lang="en-US"/>
        </a:p>
      </dgm:t>
    </dgm:pt>
    <dgm:pt modelId="{E259CF4B-B110-4190-980B-E09387EA8C94}" type="sibTrans" cxnId="{B7468D7D-0EB7-4E59-B05E-DD9203D4C9A4}">
      <dgm:prSet/>
      <dgm:spPr/>
      <dgm:t>
        <a:bodyPr/>
        <a:lstStyle/>
        <a:p>
          <a:endParaRPr lang="en-US"/>
        </a:p>
      </dgm:t>
    </dgm:pt>
    <dgm:pt modelId="{FF12DB77-D736-4414-81D8-555BECBC6D05}">
      <dgm:prSet/>
      <dgm:spPr/>
      <dgm:t>
        <a:bodyPr/>
        <a:lstStyle/>
        <a:p>
          <a:r>
            <a:rPr lang="en-US"/>
            <a:t>Fit with the mission</a:t>
          </a:r>
        </a:p>
      </dgm:t>
    </dgm:pt>
    <dgm:pt modelId="{7402E7D6-4762-4F41-AA1F-D2C0C8858930}" type="parTrans" cxnId="{0184F025-E3EC-4EB6-AEAC-BF812B33AD96}">
      <dgm:prSet/>
      <dgm:spPr/>
      <dgm:t>
        <a:bodyPr/>
        <a:lstStyle/>
        <a:p>
          <a:endParaRPr lang="en-US"/>
        </a:p>
      </dgm:t>
    </dgm:pt>
    <dgm:pt modelId="{B698DE03-8F15-4283-86A9-3F5741E0EC23}" type="sibTrans" cxnId="{0184F025-E3EC-4EB6-AEAC-BF812B33AD96}">
      <dgm:prSet/>
      <dgm:spPr/>
      <dgm:t>
        <a:bodyPr/>
        <a:lstStyle/>
        <a:p>
          <a:endParaRPr lang="en-US"/>
        </a:p>
      </dgm:t>
    </dgm:pt>
    <dgm:pt modelId="{6E751AB4-61D3-443E-AFAD-215E4E24001D}">
      <dgm:prSet/>
      <dgm:spPr/>
      <dgm:t>
        <a:bodyPr/>
        <a:lstStyle/>
        <a:p>
          <a:r>
            <a:rPr lang="en-US"/>
            <a:t>Be consistent with the values</a:t>
          </a:r>
        </a:p>
      </dgm:t>
    </dgm:pt>
    <dgm:pt modelId="{8E9D06CA-0DA9-41E9-A683-E513374174DC}" type="parTrans" cxnId="{AC14CF3E-478F-435F-809F-6C3B215C9030}">
      <dgm:prSet/>
      <dgm:spPr/>
      <dgm:t>
        <a:bodyPr/>
        <a:lstStyle/>
        <a:p>
          <a:endParaRPr lang="en-US"/>
        </a:p>
      </dgm:t>
    </dgm:pt>
    <dgm:pt modelId="{3328A72B-B0C9-43F8-A3AD-5991CA00DE44}" type="sibTrans" cxnId="{AC14CF3E-478F-435F-809F-6C3B215C9030}">
      <dgm:prSet/>
      <dgm:spPr/>
      <dgm:t>
        <a:bodyPr/>
        <a:lstStyle/>
        <a:p>
          <a:endParaRPr lang="en-US"/>
        </a:p>
      </dgm:t>
    </dgm:pt>
    <dgm:pt modelId="{FE3CF12D-9C90-4824-A485-440ACA7D5E27}">
      <dgm:prSet/>
      <dgm:spPr/>
      <dgm:t>
        <a:bodyPr/>
        <a:lstStyle/>
        <a:p>
          <a:r>
            <a:rPr lang="en-US"/>
            <a:t>Move the organization toward the vision</a:t>
          </a:r>
        </a:p>
      </dgm:t>
    </dgm:pt>
    <dgm:pt modelId="{764436C1-04D7-4140-A204-8B1FF15F28E5}" type="parTrans" cxnId="{9504E19C-8EBB-4313-A6CC-C2DD7CB296B8}">
      <dgm:prSet/>
      <dgm:spPr/>
      <dgm:t>
        <a:bodyPr/>
        <a:lstStyle/>
        <a:p>
          <a:endParaRPr lang="en-US"/>
        </a:p>
      </dgm:t>
    </dgm:pt>
    <dgm:pt modelId="{8126B681-2B8B-4987-BCD1-A12732C818AC}" type="sibTrans" cxnId="{9504E19C-8EBB-4313-A6CC-C2DD7CB296B8}">
      <dgm:prSet/>
      <dgm:spPr/>
      <dgm:t>
        <a:bodyPr/>
        <a:lstStyle/>
        <a:p>
          <a:endParaRPr lang="en-US"/>
        </a:p>
      </dgm:t>
    </dgm:pt>
    <dgm:pt modelId="{AFB86292-4FA8-41F2-A140-8050ED4C4931}" type="pres">
      <dgm:prSet presAssocID="{7525ACB5-B7BA-41DF-8537-49B405703620}" presName="root" presStyleCnt="0">
        <dgm:presLayoutVars>
          <dgm:dir/>
          <dgm:resizeHandles val="exact"/>
        </dgm:presLayoutVars>
      </dgm:prSet>
      <dgm:spPr/>
    </dgm:pt>
    <dgm:pt modelId="{304B8A4E-DFB3-490C-B00B-6482C62AB978}" type="pres">
      <dgm:prSet presAssocID="{7525ACB5-B7BA-41DF-8537-49B405703620}" presName="container" presStyleCnt="0">
        <dgm:presLayoutVars>
          <dgm:dir/>
          <dgm:resizeHandles val="exact"/>
        </dgm:presLayoutVars>
      </dgm:prSet>
      <dgm:spPr/>
    </dgm:pt>
    <dgm:pt modelId="{27586364-90B3-49DF-B459-098C9C9A15DD}" type="pres">
      <dgm:prSet presAssocID="{60070397-5658-4542-A0AD-72361B9A10F6}" presName="compNode" presStyleCnt="0"/>
      <dgm:spPr/>
    </dgm:pt>
    <dgm:pt modelId="{18256307-A905-4F8E-80D4-2887E7CF7559}" type="pres">
      <dgm:prSet presAssocID="{60070397-5658-4542-A0AD-72361B9A10F6}" presName="iconBgRect" presStyleLbl="bgShp" presStyleIdx="0" presStyleCnt="7"/>
      <dgm:spPr/>
    </dgm:pt>
    <dgm:pt modelId="{CEE1ADB5-15ED-4E1D-A9FF-593F2A4CB446}" type="pres">
      <dgm:prSet presAssocID="{60070397-5658-4542-A0AD-72361B9A10F6}"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orbidden"/>
        </a:ext>
      </dgm:extLst>
    </dgm:pt>
    <dgm:pt modelId="{C05D9319-B53A-4203-9BF5-719D2C30F121}" type="pres">
      <dgm:prSet presAssocID="{60070397-5658-4542-A0AD-72361B9A10F6}" presName="spaceRect" presStyleCnt="0"/>
      <dgm:spPr/>
    </dgm:pt>
    <dgm:pt modelId="{154F2E56-F6C1-4268-B324-27DE0C306CB9}" type="pres">
      <dgm:prSet presAssocID="{60070397-5658-4542-A0AD-72361B9A10F6}" presName="textRect" presStyleLbl="revTx" presStyleIdx="0" presStyleCnt="7">
        <dgm:presLayoutVars>
          <dgm:chMax val="1"/>
          <dgm:chPref val="1"/>
        </dgm:presLayoutVars>
      </dgm:prSet>
      <dgm:spPr/>
    </dgm:pt>
    <dgm:pt modelId="{224D8FFB-A009-44C9-9C29-2F1CAA6DE394}" type="pres">
      <dgm:prSet presAssocID="{F5BCCEE3-0578-42B6-ADBE-DAD8BAE0B55A}" presName="sibTrans" presStyleLbl="sibTrans2D1" presStyleIdx="0" presStyleCnt="0"/>
      <dgm:spPr/>
    </dgm:pt>
    <dgm:pt modelId="{E3C82D1D-06EC-4EC1-A6C4-EC25B5F7D961}" type="pres">
      <dgm:prSet presAssocID="{FA1CE3CD-01FA-470A-9639-534DEF2F9318}" presName="compNode" presStyleCnt="0"/>
      <dgm:spPr/>
    </dgm:pt>
    <dgm:pt modelId="{2C1C6421-E3CD-49E7-88DB-ECF1499BA21D}" type="pres">
      <dgm:prSet presAssocID="{FA1CE3CD-01FA-470A-9639-534DEF2F9318}" presName="iconBgRect" presStyleLbl="bgShp" presStyleIdx="1" presStyleCnt="7"/>
      <dgm:spPr/>
    </dgm:pt>
    <dgm:pt modelId="{5670AA9B-C791-4325-A4A7-ABE17D1742B7}" type="pres">
      <dgm:prSet presAssocID="{FA1CE3CD-01FA-470A-9639-534DEF2F9318}"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
        </a:ext>
      </dgm:extLst>
    </dgm:pt>
    <dgm:pt modelId="{4C931996-5E75-4A47-BFD9-280521CF041A}" type="pres">
      <dgm:prSet presAssocID="{FA1CE3CD-01FA-470A-9639-534DEF2F9318}" presName="spaceRect" presStyleCnt="0"/>
      <dgm:spPr/>
    </dgm:pt>
    <dgm:pt modelId="{21EE882C-AEE6-47D9-9C06-D2C015A286F7}" type="pres">
      <dgm:prSet presAssocID="{FA1CE3CD-01FA-470A-9639-534DEF2F9318}" presName="textRect" presStyleLbl="revTx" presStyleIdx="1" presStyleCnt="7">
        <dgm:presLayoutVars>
          <dgm:chMax val="1"/>
          <dgm:chPref val="1"/>
        </dgm:presLayoutVars>
      </dgm:prSet>
      <dgm:spPr/>
    </dgm:pt>
    <dgm:pt modelId="{6889B443-D8C1-4CAC-840A-B3B9AEA39F15}" type="pres">
      <dgm:prSet presAssocID="{EC5373A1-637D-4CB4-A160-3D01AD4220F8}" presName="sibTrans" presStyleLbl="sibTrans2D1" presStyleIdx="0" presStyleCnt="0"/>
      <dgm:spPr/>
    </dgm:pt>
    <dgm:pt modelId="{09D2D3D9-238D-4C7A-9108-18C128BAB01E}" type="pres">
      <dgm:prSet presAssocID="{06238BDC-CD30-4BDC-9E90-787A3946ABB1}" presName="compNode" presStyleCnt="0"/>
      <dgm:spPr/>
    </dgm:pt>
    <dgm:pt modelId="{EBEF0671-212D-4670-B9F6-E520CE3BCF32}" type="pres">
      <dgm:prSet presAssocID="{06238BDC-CD30-4BDC-9E90-787A3946ABB1}" presName="iconBgRect" presStyleLbl="bgShp" presStyleIdx="2" presStyleCnt="7"/>
      <dgm:spPr/>
    </dgm:pt>
    <dgm:pt modelId="{A84D83E3-8F5C-4440-A7A8-6AF359E2EF89}" type="pres">
      <dgm:prSet presAssocID="{06238BDC-CD30-4BDC-9E90-787A3946ABB1}"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lseye"/>
        </a:ext>
      </dgm:extLst>
    </dgm:pt>
    <dgm:pt modelId="{30C292CA-94FF-4883-A3E7-826CDFF911A7}" type="pres">
      <dgm:prSet presAssocID="{06238BDC-CD30-4BDC-9E90-787A3946ABB1}" presName="spaceRect" presStyleCnt="0"/>
      <dgm:spPr/>
    </dgm:pt>
    <dgm:pt modelId="{F2316699-C51A-4B23-A52A-27625E54D6B0}" type="pres">
      <dgm:prSet presAssocID="{06238BDC-CD30-4BDC-9E90-787A3946ABB1}" presName="textRect" presStyleLbl="revTx" presStyleIdx="2" presStyleCnt="7">
        <dgm:presLayoutVars>
          <dgm:chMax val="1"/>
          <dgm:chPref val="1"/>
        </dgm:presLayoutVars>
      </dgm:prSet>
      <dgm:spPr/>
    </dgm:pt>
    <dgm:pt modelId="{E92E3551-7EFF-4CC1-87AB-3BDA5F21C2AC}" type="pres">
      <dgm:prSet presAssocID="{8195A7B7-036D-4686-BC62-EAFE72CE3FC0}" presName="sibTrans" presStyleLbl="sibTrans2D1" presStyleIdx="0" presStyleCnt="0"/>
      <dgm:spPr/>
    </dgm:pt>
    <dgm:pt modelId="{C057DCAD-B6A8-4A13-A1D3-D3EF5DDF4A93}" type="pres">
      <dgm:prSet presAssocID="{663060AE-B1C2-4674-A86B-8EC20D09870F}" presName="compNode" presStyleCnt="0"/>
      <dgm:spPr/>
    </dgm:pt>
    <dgm:pt modelId="{C5361FBC-3E4E-4850-8C8A-058E8C466EE6}" type="pres">
      <dgm:prSet presAssocID="{663060AE-B1C2-4674-A86B-8EC20D09870F}" presName="iconBgRect" presStyleLbl="bgShp" presStyleIdx="3" presStyleCnt="7"/>
      <dgm:spPr/>
    </dgm:pt>
    <dgm:pt modelId="{C2EB35A3-271B-4637-BDA2-DCB744BCBB87}" type="pres">
      <dgm:prSet presAssocID="{663060AE-B1C2-4674-A86B-8EC20D09870F}"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encing"/>
        </a:ext>
      </dgm:extLst>
    </dgm:pt>
    <dgm:pt modelId="{BFD69495-7E4F-4917-BB34-B5055FB330E2}" type="pres">
      <dgm:prSet presAssocID="{663060AE-B1C2-4674-A86B-8EC20D09870F}" presName="spaceRect" presStyleCnt="0"/>
      <dgm:spPr/>
    </dgm:pt>
    <dgm:pt modelId="{5D1E6253-1C29-4B63-B8D9-5A83122240CB}" type="pres">
      <dgm:prSet presAssocID="{663060AE-B1C2-4674-A86B-8EC20D09870F}" presName="textRect" presStyleLbl="revTx" presStyleIdx="3" presStyleCnt="7">
        <dgm:presLayoutVars>
          <dgm:chMax val="1"/>
          <dgm:chPref val="1"/>
        </dgm:presLayoutVars>
      </dgm:prSet>
      <dgm:spPr/>
    </dgm:pt>
    <dgm:pt modelId="{33EA8EEA-867B-461F-B157-B1079663DEB8}" type="pres">
      <dgm:prSet presAssocID="{E259CF4B-B110-4190-980B-E09387EA8C94}" presName="sibTrans" presStyleLbl="sibTrans2D1" presStyleIdx="0" presStyleCnt="0"/>
      <dgm:spPr/>
    </dgm:pt>
    <dgm:pt modelId="{CAA79CB3-8416-48EC-B300-AFCBC0370F59}" type="pres">
      <dgm:prSet presAssocID="{FF12DB77-D736-4414-81D8-555BECBC6D05}" presName="compNode" presStyleCnt="0"/>
      <dgm:spPr/>
    </dgm:pt>
    <dgm:pt modelId="{44E493B2-59BD-42D1-B6F1-1BF36D11475D}" type="pres">
      <dgm:prSet presAssocID="{FF12DB77-D736-4414-81D8-555BECBC6D05}" presName="iconBgRect" presStyleLbl="bgShp" presStyleIdx="4" presStyleCnt="7"/>
      <dgm:spPr/>
    </dgm:pt>
    <dgm:pt modelId="{8B80D40A-56E3-4B6B-901B-878C3D96DBAF}" type="pres">
      <dgm:prSet presAssocID="{FF12DB77-D736-4414-81D8-555BECBC6D05}"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Astronaut"/>
        </a:ext>
      </dgm:extLst>
    </dgm:pt>
    <dgm:pt modelId="{49BB8E48-EE98-409B-8A0E-E0F8D44F8178}" type="pres">
      <dgm:prSet presAssocID="{FF12DB77-D736-4414-81D8-555BECBC6D05}" presName="spaceRect" presStyleCnt="0"/>
      <dgm:spPr/>
    </dgm:pt>
    <dgm:pt modelId="{168D9803-50E7-4E6C-BE93-FD6DF1C687FA}" type="pres">
      <dgm:prSet presAssocID="{FF12DB77-D736-4414-81D8-555BECBC6D05}" presName="textRect" presStyleLbl="revTx" presStyleIdx="4" presStyleCnt="7">
        <dgm:presLayoutVars>
          <dgm:chMax val="1"/>
          <dgm:chPref val="1"/>
        </dgm:presLayoutVars>
      </dgm:prSet>
      <dgm:spPr/>
    </dgm:pt>
    <dgm:pt modelId="{5A385617-28D9-4B7C-8585-AF1CD0EC80DA}" type="pres">
      <dgm:prSet presAssocID="{B698DE03-8F15-4283-86A9-3F5741E0EC23}" presName="sibTrans" presStyleLbl="sibTrans2D1" presStyleIdx="0" presStyleCnt="0"/>
      <dgm:spPr/>
    </dgm:pt>
    <dgm:pt modelId="{850C67BA-66A0-4941-BAE7-3C0D3060F512}" type="pres">
      <dgm:prSet presAssocID="{6E751AB4-61D3-443E-AFAD-215E4E24001D}" presName="compNode" presStyleCnt="0"/>
      <dgm:spPr/>
    </dgm:pt>
    <dgm:pt modelId="{387B5D52-7E3C-4992-99A8-CFAF820AC68A}" type="pres">
      <dgm:prSet presAssocID="{6E751AB4-61D3-443E-AFAD-215E4E24001D}" presName="iconBgRect" presStyleLbl="bgShp" presStyleIdx="5" presStyleCnt="7"/>
      <dgm:spPr/>
    </dgm:pt>
    <dgm:pt modelId="{E7F43C07-8B62-458D-8FA5-42F3AB61065C}" type="pres">
      <dgm:prSet presAssocID="{6E751AB4-61D3-443E-AFAD-215E4E24001D}"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NormalDistribution"/>
        </a:ext>
      </dgm:extLst>
    </dgm:pt>
    <dgm:pt modelId="{2A084680-64BE-44BF-988F-52C51C997BD0}" type="pres">
      <dgm:prSet presAssocID="{6E751AB4-61D3-443E-AFAD-215E4E24001D}" presName="spaceRect" presStyleCnt="0"/>
      <dgm:spPr/>
    </dgm:pt>
    <dgm:pt modelId="{8862299F-0A3F-4C39-9567-0451BEE82F63}" type="pres">
      <dgm:prSet presAssocID="{6E751AB4-61D3-443E-AFAD-215E4E24001D}" presName="textRect" presStyleLbl="revTx" presStyleIdx="5" presStyleCnt="7">
        <dgm:presLayoutVars>
          <dgm:chMax val="1"/>
          <dgm:chPref val="1"/>
        </dgm:presLayoutVars>
      </dgm:prSet>
      <dgm:spPr/>
    </dgm:pt>
    <dgm:pt modelId="{2E806E00-9257-4420-873A-4E0AC704027E}" type="pres">
      <dgm:prSet presAssocID="{3328A72B-B0C9-43F8-A3AD-5991CA00DE44}" presName="sibTrans" presStyleLbl="sibTrans2D1" presStyleIdx="0" presStyleCnt="0"/>
      <dgm:spPr/>
    </dgm:pt>
    <dgm:pt modelId="{C83F8200-C9CB-4775-93CB-A7DCA4B396F2}" type="pres">
      <dgm:prSet presAssocID="{FE3CF12D-9C90-4824-A485-440ACA7D5E27}" presName="compNode" presStyleCnt="0"/>
      <dgm:spPr/>
    </dgm:pt>
    <dgm:pt modelId="{EF4C1CD3-A658-43D5-84B7-51950A5DCE12}" type="pres">
      <dgm:prSet presAssocID="{FE3CF12D-9C90-4824-A485-440ACA7D5E27}" presName="iconBgRect" presStyleLbl="bgShp" presStyleIdx="6" presStyleCnt="7"/>
      <dgm:spPr/>
    </dgm:pt>
    <dgm:pt modelId="{F5845859-078E-4842-B1EA-A315E6B05D4D}" type="pres">
      <dgm:prSet presAssocID="{FE3CF12D-9C90-4824-A485-440ACA7D5E27}"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Workflow"/>
        </a:ext>
      </dgm:extLst>
    </dgm:pt>
    <dgm:pt modelId="{37DFC6D7-87F8-4567-8EA1-B4AADDE35854}" type="pres">
      <dgm:prSet presAssocID="{FE3CF12D-9C90-4824-A485-440ACA7D5E27}" presName="spaceRect" presStyleCnt="0"/>
      <dgm:spPr/>
    </dgm:pt>
    <dgm:pt modelId="{217080E8-5AA3-449A-9D4C-ADD70FF6C48B}" type="pres">
      <dgm:prSet presAssocID="{FE3CF12D-9C90-4824-A485-440ACA7D5E27}" presName="textRect" presStyleLbl="revTx" presStyleIdx="6" presStyleCnt="7">
        <dgm:presLayoutVars>
          <dgm:chMax val="1"/>
          <dgm:chPref val="1"/>
        </dgm:presLayoutVars>
      </dgm:prSet>
      <dgm:spPr/>
    </dgm:pt>
  </dgm:ptLst>
  <dgm:cxnLst>
    <dgm:cxn modelId="{0184F025-E3EC-4EB6-AEAC-BF812B33AD96}" srcId="{7525ACB5-B7BA-41DF-8537-49B405703620}" destId="{FF12DB77-D736-4414-81D8-555BECBC6D05}" srcOrd="4" destOrd="0" parTransId="{7402E7D6-4762-4F41-AA1F-D2C0C8858930}" sibTransId="{B698DE03-8F15-4283-86A9-3F5741E0EC23}"/>
    <dgm:cxn modelId="{CB801D3B-5D9D-491B-BBD6-60F2D2E9E7E1}" type="presOf" srcId="{6E751AB4-61D3-443E-AFAD-215E4E24001D}" destId="{8862299F-0A3F-4C39-9567-0451BEE82F63}" srcOrd="0" destOrd="0" presId="urn:microsoft.com/office/officeart/2018/2/layout/IconCircleList"/>
    <dgm:cxn modelId="{55002B3E-B871-44C5-A84C-ABDA55098608}" srcId="{7525ACB5-B7BA-41DF-8537-49B405703620}" destId="{FA1CE3CD-01FA-470A-9639-534DEF2F9318}" srcOrd="1" destOrd="0" parTransId="{99D7044C-76E1-4776-AAC3-4EAD9DD848C4}" sibTransId="{EC5373A1-637D-4CB4-A160-3D01AD4220F8}"/>
    <dgm:cxn modelId="{AC14CF3E-478F-435F-809F-6C3B215C9030}" srcId="{7525ACB5-B7BA-41DF-8537-49B405703620}" destId="{6E751AB4-61D3-443E-AFAD-215E4E24001D}" srcOrd="5" destOrd="0" parTransId="{8E9D06CA-0DA9-41E9-A683-E513374174DC}" sibTransId="{3328A72B-B0C9-43F8-A3AD-5991CA00DE44}"/>
    <dgm:cxn modelId="{11650A4C-AB1E-4367-8836-C54E12E32ACF}" type="presOf" srcId="{7525ACB5-B7BA-41DF-8537-49B405703620}" destId="{AFB86292-4FA8-41F2-A140-8050ED4C4931}" srcOrd="0" destOrd="0" presId="urn:microsoft.com/office/officeart/2018/2/layout/IconCircleList"/>
    <dgm:cxn modelId="{18C1CE4D-7874-4143-80B9-2ADBEF7A729A}" type="presOf" srcId="{8195A7B7-036D-4686-BC62-EAFE72CE3FC0}" destId="{E92E3551-7EFF-4CC1-87AB-3BDA5F21C2AC}" srcOrd="0" destOrd="0" presId="urn:microsoft.com/office/officeart/2018/2/layout/IconCircleList"/>
    <dgm:cxn modelId="{40AF745C-6362-4B7D-9D6C-899BE58606C6}" srcId="{7525ACB5-B7BA-41DF-8537-49B405703620}" destId="{06238BDC-CD30-4BDC-9E90-787A3946ABB1}" srcOrd="2" destOrd="0" parTransId="{6E644E89-49A5-428C-A76D-85C21C7764EE}" sibTransId="{8195A7B7-036D-4686-BC62-EAFE72CE3FC0}"/>
    <dgm:cxn modelId="{180C9F68-2D4A-478C-8FE3-2B992301415A}" type="presOf" srcId="{FF12DB77-D736-4414-81D8-555BECBC6D05}" destId="{168D9803-50E7-4E6C-BE93-FD6DF1C687FA}" srcOrd="0" destOrd="0" presId="urn:microsoft.com/office/officeart/2018/2/layout/IconCircleList"/>
    <dgm:cxn modelId="{5488BB71-E699-4FD6-867B-893BD28BA8E7}" type="presOf" srcId="{F5BCCEE3-0578-42B6-ADBE-DAD8BAE0B55A}" destId="{224D8FFB-A009-44C9-9C29-2F1CAA6DE394}" srcOrd="0" destOrd="0" presId="urn:microsoft.com/office/officeart/2018/2/layout/IconCircleList"/>
    <dgm:cxn modelId="{FF8ACA74-4889-47FA-B473-1C7C38D470B6}" type="presOf" srcId="{3328A72B-B0C9-43F8-A3AD-5991CA00DE44}" destId="{2E806E00-9257-4420-873A-4E0AC704027E}" srcOrd="0" destOrd="0" presId="urn:microsoft.com/office/officeart/2018/2/layout/IconCircleList"/>
    <dgm:cxn modelId="{04A4C37A-87D1-4D08-B321-E4D690494B8D}" type="presOf" srcId="{60070397-5658-4542-A0AD-72361B9A10F6}" destId="{154F2E56-F6C1-4268-B324-27DE0C306CB9}" srcOrd="0" destOrd="0" presId="urn:microsoft.com/office/officeart/2018/2/layout/IconCircleList"/>
    <dgm:cxn modelId="{B7468D7D-0EB7-4E59-B05E-DD9203D4C9A4}" srcId="{7525ACB5-B7BA-41DF-8537-49B405703620}" destId="{663060AE-B1C2-4674-A86B-8EC20D09870F}" srcOrd="3" destOrd="0" parTransId="{1E7AED4C-38C8-4D5B-BD93-C0B535948C86}" sibTransId="{E259CF4B-B110-4190-980B-E09387EA8C94}"/>
    <dgm:cxn modelId="{D4575F81-5EED-4AC8-A5DE-64A98AF9E79F}" type="presOf" srcId="{E259CF4B-B110-4190-980B-E09387EA8C94}" destId="{33EA8EEA-867B-461F-B157-B1079663DEB8}" srcOrd="0" destOrd="0" presId="urn:microsoft.com/office/officeart/2018/2/layout/IconCircleList"/>
    <dgm:cxn modelId="{2CE3B384-EDE0-4199-BA2D-8B4A7AEAFC62}" type="presOf" srcId="{EC5373A1-637D-4CB4-A160-3D01AD4220F8}" destId="{6889B443-D8C1-4CAC-840A-B3B9AEA39F15}" srcOrd="0" destOrd="0" presId="urn:microsoft.com/office/officeart/2018/2/layout/IconCircleList"/>
    <dgm:cxn modelId="{394C358D-1547-4066-8292-E130CB7CFA61}" type="presOf" srcId="{FA1CE3CD-01FA-470A-9639-534DEF2F9318}" destId="{21EE882C-AEE6-47D9-9C06-D2C015A286F7}" srcOrd="0" destOrd="0" presId="urn:microsoft.com/office/officeart/2018/2/layout/IconCircleList"/>
    <dgm:cxn modelId="{09634590-73B5-42DC-8D09-B71ED4658896}" srcId="{7525ACB5-B7BA-41DF-8537-49B405703620}" destId="{60070397-5658-4542-A0AD-72361B9A10F6}" srcOrd="0" destOrd="0" parTransId="{428A61D5-A37A-4E02-BEBE-83973B64CEC5}" sibTransId="{F5BCCEE3-0578-42B6-ADBE-DAD8BAE0B55A}"/>
    <dgm:cxn modelId="{9504E19C-8EBB-4313-A6CC-C2DD7CB296B8}" srcId="{7525ACB5-B7BA-41DF-8537-49B405703620}" destId="{FE3CF12D-9C90-4824-A485-440ACA7D5E27}" srcOrd="6" destOrd="0" parTransId="{764436C1-04D7-4140-A204-8B1FF15F28E5}" sibTransId="{8126B681-2B8B-4987-BCD1-A12732C818AC}"/>
    <dgm:cxn modelId="{41AF849D-0386-4C32-8182-DEA7AB524ACA}" type="presOf" srcId="{FE3CF12D-9C90-4824-A485-440ACA7D5E27}" destId="{217080E8-5AA3-449A-9D4C-ADD70FF6C48B}" srcOrd="0" destOrd="0" presId="urn:microsoft.com/office/officeart/2018/2/layout/IconCircleList"/>
    <dgm:cxn modelId="{DCE266B9-3C80-41AC-A8F7-8DD592E92F70}" type="presOf" srcId="{663060AE-B1C2-4674-A86B-8EC20D09870F}" destId="{5D1E6253-1C29-4B63-B8D9-5A83122240CB}" srcOrd="0" destOrd="0" presId="urn:microsoft.com/office/officeart/2018/2/layout/IconCircleList"/>
    <dgm:cxn modelId="{3CCC2ABB-6F39-45A4-A222-A0A3FB517A48}" type="presOf" srcId="{B698DE03-8F15-4283-86A9-3F5741E0EC23}" destId="{5A385617-28D9-4B7C-8585-AF1CD0EC80DA}" srcOrd="0" destOrd="0" presId="urn:microsoft.com/office/officeart/2018/2/layout/IconCircleList"/>
    <dgm:cxn modelId="{3D9EB5C5-CBD5-46B3-A90D-A8A6ADA95C06}" type="presOf" srcId="{06238BDC-CD30-4BDC-9E90-787A3946ABB1}" destId="{F2316699-C51A-4B23-A52A-27625E54D6B0}" srcOrd="0" destOrd="0" presId="urn:microsoft.com/office/officeart/2018/2/layout/IconCircleList"/>
    <dgm:cxn modelId="{A9EE59A5-02BD-4B84-B15B-8B3F5BF9FE1A}" type="presParOf" srcId="{AFB86292-4FA8-41F2-A140-8050ED4C4931}" destId="{304B8A4E-DFB3-490C-B00B-6482C62AB978}" srcOrd="0" destOrd="0" presId="urn:microsoft.com/office/officeart/2018/2/layout/IconCircleList"/>
    <dgm:cxn modelId="{132D8756-1CBD-483A-8575-43523EBD1D67}" type="presParOf" srcId="{304B8A4E-DFB3-490C-B00B-6482C62AB978}" destId="{27586364-90B3-49DF-B459-098C9C9A15DD}" srcOrd="0" destOrd="0" presId="urn:microsoft.com/office/officeart/2018/2/layout/IconCircleList"/>
    <dgm:cxn modelId="{55E2744D-7346-4F95-BABE-C32829588545}" type="presParOf" srcId="{27586364-90B3-49DF-B459-098C9C9A15DD}" destId="{18256307-A905-4F8E-80D4-2887E7CF7559}" srcOrd="0" destOrd="0" presId="urn:microsoft.com/office/officeart/2018/2/layout/IconCircleList"/>
    <dgm:cxn modelId="{52570212-A3AA-4C60-95A8-E14BBC9A7B16}" type="presParOf" srcId="{27586364-90B3-49DF-B459-098C9C9A15DD}" destId="{CEE1ADB5-15ED-4E1D-A9FF-593F2A4CB446}" srcOrd="1" destOrd="0" presId="urn:microsoft.com/office/officeart/2018/2/layout/IconCircleList"/>
    <dgm:cxn modelId="{939817D8-39D0-4132-91AE-20F5B5EB8CB7}" type="presParOf" srcId="{27586364-90B3-49DF-B459-098C9C9A15DD}" destId="{C05D9319-B53A-4203-9BF5-719D2C30F121}" srcOrd="2" destOrd="0" presId="urn:microsoft.com/office/officeart/2018/2/layout/IconCircleList"/>
    <dgm:cxn modelId="{0577DCC1-F84A-4373-85B9-1F2C8D514F0E}" type="presParOf" srcId="{27586364-90B3-49DF-B459-098C9C9A15DD}" destId="{154F2E56-F6C1-4268-B324-27DE0C306CB9}" srcOrd="3" destOrd="0" presId="urn:microsoft.com/office/officeart/2018/2/layout/IconCircleList"/>
    <dgm:cxn modelId="{D64C68C4-25CE-4316-80A6-823B01E5780D}" type="presParOf" srcId="{304B8A4E-DFB3-490C-B00B-6482C62AB978}" destId="{224D8FFB-A009-44C9-9C29-2F1CAA6DE394}" srcOrd="1" destOrd="0" presId="urn:microsoft.com/office/officeart/2018/2/layout/IconCircleList"/>
    <dgm:cxn modelId="{B09A58E1-57D3-4D45-BF3D-490200D098B4}" type="presParOf" srcId="{304B8A4E-DFB3-490C-B00B-6482C62AB978}" destId="{E3C82D1D-06EC-4EC1-A6C4-EC25B5F7D961}" srcOrd="2" destOrd="0" presId="urn:microsoft.com/office/officeart/2018/2/layout/IconCircleList"/>
    <dgm:cxn modelId="{7A5DD6F1-4C96-4250-BA39-2B12A403D5A5}" type="presParOf" srcId="{E3C82D1D-06EC-4EC1-A6C4-EC25B5F7D961}" destId="{2C1C6421-E3CD-49E7-88DB-ECF1499BA21D}" srcOrd="0" destOrd="0" presId="urn:microsoft.com/office/officeart/2018/2/layout/IconCircleList"/>
    <dgm:cxn modelId="{852F8F91-87C1-4F71-9859-C2CE06E7A9B1}" type="presParOf" srcId="{E3C82D1D-06EC-4EC1-A6C4-EC25B5F7D961}" destId="{5670AA9B-C791-4325-A4A7-ABE17D1742B7}" srcOrd="1" destOrd="0" presId="urn:microsoft.com/office/officeart/2018/2/layout/IconCircleList"/>
    <dgm:cxn modelId="{4166FEAE-FA78-4698-9F3B-1588F0454564}" type="presParOf" srcId="{E3C82D1D-06EC-4EC1-A6C4-EC25B5F7D961}" destId="{4C931996-5E75-4A47-BFD9-280521CF041A}" srcOrd="2" destOrd="0" presId="urn:microsoft.com/office/officeart/2018/2/layout/IconCircleList"/>
    <dgm:cxn modelId="{9BB465E0-1A25-43B0-B5FD-1749AE73C9E2}" type="presParOf" srcId="{E3C82D1D-06EC-4EC1-A6C4-EC25B5F7D961}" destId="{21EE882C-AEE6-47D9-9C06-D2C015A286F7}" srcOrd="3" destOrd="0" presId="urn:microsoft.com/office/officeart/2018/2/layout/IconCircleList"/>
    <dgm:cxn modelId="{978964C4-BA5D-464D-A973-6440E9831A4D}" type="presParOf" srcId="{304B8A4E-DFB3-490C-B00B-6482C62AB978}" destId="{6889B443-D8C1-4CAC-840A-B3B9AEA39F15}" srcOrd="3" destOrd="0" presId="urn:microsoft.com/office/officeart/2018/2/layout/IconCircleList"/>
    <dgm:cxn modelId="{22E5B867-C6E9-4C22-8D9E-BDAC4BC54D49}" type="presParOf" srcId="{304B8A4E-DFB3-490C-B00B-6482C62AB978}" destId="{09D2D3D9-238D-4C7A-9108-18C128BAB01E}" srcOrd="4" destOrd="0" presId="urn:microsoft.com/office/officeart/2018/2/layout/IconCircleList"/>
    <dgm:cxn modelId="{7250D88B-F0BB-41B4-A012-7F5F966EC14A}" type="presParOf" srcId="{09D2D3D9-238D-4C7A-9108-18C128BAB01E}" destId="{EBEF0671-212D-4670-B9F6-E520CE3BCF32}" srcOrd="0" destOrd="0" presId="urn:microsoft.com/office/officeart/2018/2/layout/IconCircleList"/>
    <dgm:cxn modelId="{9ED31464-FE05-40FD-8DA8-FF83D6D2E245}" type="presParOf" srcId="{09D2D3D9-238D-4C7A-9108-18C128BAB01E}" destId="{A84D83E3-8F5C-4440-A7A8-6AF359E2EF89}" srcOrd="1" destOrd="0" presId="urn:microsoft.com/office/officeart/2018/2/layout/IconCircleList"/>
    <dgm:cxn modelId="{FB04B09D-9F64-4792-8828-4496F0ACB8DF}" type="presParOf" srcId="{09D2D3D9-238D-4C7A-9108-18C128BAB01E}" destId="{30C292CA-94FF-4883-A3E7-826CDFF911A7}" srcOrd="2" destOrd="0" presId="urn:microsoft.com/office/officeart/2018/2/layout/IconCircleList"/>
    <dgm:cxn modelId="{5285C44D-CB2B-400D-8F2A-88CB98C70BE0}" type="presParOf" srcId="{09D2D3D9-238D-4C7A-9108-18C128BAB01E}" destId="{F2316699-C51A-4B23-A52A-27625E54D6B0}" srcOrd="3" destOrd="0" presId="urn:microsoft.com/office/officeart/2018/2/layout/IconCircleList"/>
    <dgm:cxn modelId="{58C026B9-0CBC-4CC4-A1C9-81AABEF322EB}" type="presParOf" srcId="{304B8A4E-DFB3-490C-B00B-6482C62AB978}" destId="{E92E3551-7EFF-4CC1-87AB-3BDA5F21C2AC}" srcOrd="5" destOrd="0" presId="urn:microsoft.com/office/officeart/2018/2/layout/IconCircleList"/>
    <dgm:cxn modelId="{2FF1F729-AEE2-48E5-AC8B-EC385962075D}" type="presParOf" srcId="{304B8A4E-DFB3-490C-B00B-6482C62AB978}" destId="{C057DCAD-B6A8-4A13-A1D3-D3EF5DDF4A93}" srcOrd="6" destOrd="0" presId="urn:microsoft.com/office/officeart/2018/2/layout/IconCircleList"/>
    <dgm:cxn modelId="{3547E79C-BB0E-42C2-9E50-569A0AB4D75B}" type="presParOf" srcId="{C057DCAD-B6A8-4A13-A1D3-D3EF5DDF4A93}" destId="{C5361FBC-3E4E-4850-8C8A-058E8C466EE6}" srcOrd="0" destOrd="0" presId="urn:microsoft.com/office/officeart/2018/2/layout/IconCircleList"/>
    <dgm:cxn modelId="{B70F6A72-779F-48E2-AE2B-B5C0AF43BFA4}" type="presParOf" srcId="{C057DCAD-B6A8-4A13-A1D3-D3EF5DDF4A93}" destId="{C2EB35A3-271B-4637-BDA2-DCB744BCBB87}" srcOrd="1" destOrd="0" presId="urn:microsoft.com/office/officeart/2018/2/layout/IconCircleList"/>
    <dgm:cxn modelId="{36A2640A-7660-452E-9D31-945404259D39}" type="presParOf" srcId="{C057DCAD-B6A8-4A13-A1D3-D3EF5DDF4A93}" destId="{BFD69495-7E4F-4917-BB34-B5055FB330E2}" srcOrd="2" destOrd="0" presId="urn:microsoft.com/office/officeart/2018/2/layout/IconCircleList"/>
    <dgm:cxn modelId="{9B972B2D-76A1-4E04-83B9-4583BA97DB8B}" type="presParOf" srcId="{C057DCAD-B6A8-4A13-A1D3-D3EF5DDF4A93}" destId="{5D1E6253-1C29-4B63-B8D9-5A83122240CB}" srcOrd="3" destOrd="0" presId="urn:microsoft.com/office/officeart/2018/2/layout/IconCircleList"/>
    <dgm:cxn modelId="{B8A33DEA-0636-47C4-BEDA-0586B816405D}" type="presParOf" srcId="{304B8A4E-DFB3-490C-B00B-6482C62AB978}" destId="{33EA8EEA-867B-461F-B157-B1079663DEB8}" srcOrd="7" destOrd="0" presId="urn:microsoft.com/office/officeart/2018/2/layout/IconCircleList"/>
    <dgm:cxn modelId="{7E3E7039-2DF1-46F0-96DE-69376E97195B}" type="presParOf" srcId="{304B8A4E-DFB3-490C-B00B-6482C62AB978}" destId="{CAA79CB3-8416-48EC-B300-AFCBC0370F59}" srcOrd="8" destOrd="0" presId="urn:microsoft.com/office/officeart/2018/2/layout/IconCircleList"/>
    <dgm:cxn modelId="{3264D1ED-F45C-4536-8AF0-2675CB682D37}" type="presParOf" srcId="{CAA79CB3-8416-48EC-B300-AFCBC0370F59}" destId="{44E493B2-59BD-42D1-B6F1-1BF36D11475D}" srcOrd="0" destOrd="0" presId="urn:microsoft.com/office/officeart/2018/2/layout/IconCircleList"/>
    <dgm:cxn modelId="{B4520626-FC0F-4D80-B9CC-E2E4B47138F5}" type="presParOf" srcId="{CAA79CB3-8416-48EC-B300-AFCBC0370F59}" destId="{8B80D40A-56E3-4B6B-901B-878C3D96DBAF}" srcOrd="1" destOrd="0" presId="urn:microsoft.com/office/officeart/2018/2/layout/IconCircleList"/>
    <dgm:cxn modelId="{13A55365-A7F6-44C8-87BA-BBC8C26F4D87}" type="presParOf" srcId="{CAA79CB3-8416-48EC-B300-AFCBC0370F59}" destId="{49BB8E48-EE98-409B-8A0E-E0F8D44F8178}" srcOrd="2" destOrd="0" presId="urn:microsoft.com/office/officeart/2018/2/layout/IconCircleList"/>
    <dgm:cxn modelId="{F3F0919E-4EC1-469D-8026-AA2F3326198E}" type="presParOf" srcId="{CAA79CB3-8416-48EC-B300-AFCBC0370F59}" destId="{168D9803-50E7-4E6C-BE93-FD6DF1C687FA}" srcOrd="3" destOrd="0" presId="urn:microsoft.com/office/officeart/2018/2/layout/IconCircleList"/>
    <dgm:cxn modelId="{F549E0B8-5F27-4F8D-A788-46D34E7CF3B4}" type="presParOf" srcId="{304B8A4E-DFB3-490C-B00B-6482C62AB978}" destId="{5A385617-28D9-4B7C-8585-AF1CD0EC80DA}" srcOrd="9" destOrd="0" presId="urn:microsoft.com/office/officeart/2018/2/layout/IconCircleList"/>
    <dgm:cxn modelId="{FFCF9308-6D03-4B26-A5EB-656BE43998EA}" type="presParOf" srcId="{304B8A4E-DFB3-490C-B00B-6482C62AB978}" destId="{850C67BA-66A0-4941-BAE7-3C0D3060F512}" srcOrd="10" destOrd="0" presId="urn:microsoft.com/office/officeart/2018/2/layout/IconCircleList"/>
    <dgm:cxn modelId="{AAD8891F-3D3D-4EB3-88C5-886A0A43540E}" type="presParOf" srcId="{850C67BA-66A0-4941-BAE7-3C0D3060F512}" destId="{387B5D52-7E3C-4992-99A8-CFAF820AC68A}" srcOrd="0" destOrd="0" presId="urn:microsoft.com/office/officeart/2018/2/layout/IconCircleList"/>
    <dgm:cxn modelId="{791C79D5-D954-405B-BBAD-E5704E27318B}" type="presParOf" srcId="{850C67BA-66A0-4941-BAE7-3C0D3060F512}" destId="{E7F43C07-8B62-458D-8FA5-42F3AB61065C}" srcOrd="1" destOrd="0" presId="urn:microsoft.com/office/officeart/2018/2/layout/IconCircleList"/>
    <dgm:cxn modelId="{0EF738E2-4960-4B51-9796-95F089EAE523}" type="presParOf" srcId="{850C67BA-66A0-4941-BAE7-3C0D3060F512}" destId="{2A084680-64BE-44BF-988F-52C51C997BD0}" srcOrd="2" destOrd="0" presId="urn:microsoft.com/office/officeart/2018/2/layout/IconCircleList"/>
    <dgm:cxn modelId="{E1E98702-0EC2-491E-BFDF-653043D0D465}" type="presParOf" srcId="{850C67BA-66A0-4941-BAE7-3C0D3060F512}" destId="{8862299F-0A3F-4C39-9567-0451BEE82F63}" srcOrd="3" destOrd="0" presId="urn:microsoft.com/office/officeart/2018/2/layout/IconCircleList"/>
    <dgm:cxn modelId="{E0DB2DF6-2A30-4355-B0EE-81FB4B1B408B}" type="presParOf" srcId="{304B8A4E-DFB3-490C-B00B-6482C62AB978}" destId="{2E806E00-9257-4420-873A-4E0AC704027E}" srcOrd="11" destOrd="0" presId="urn:microsoft.com/office/officeart/2018/2/layout/IconCircleList"/>
    <dgm:cxn modelId="{DA085C44-9FBC-486C-A159-0BC161CF58DE}" type="presParOf" srcId="{304B8A4E-DFB3-490C-B00B-6482C62AB978}" destId="{C83F8200-C9CB-4775-93CB-A7DCA4B396F2}" srcOrd="12" destOrd="0" presId="urn:microsoft.com/office/officeart/2018/2/layout/IconCircleList"/>
    <dgm:cxn modelId="{85F44A4F-2758-4D04-85A5-87AE5D997AD5}" type="presParOf" srcId="{C83F8200-C9CB-4775-93CB-A7DCA4B396F2}" destId="{EF4C1CD3-A658-43D5-84B7-51950A5DCE12}" srcOrd="0" destOrd="0" presId="urn:microsoft.com/office/officeart/2018/2/layout/IconCircleList"/>
    <dgm:cxn modelId="{FBDD0D3D-4278-4292-85D1-1BAB8790A703}" type="presParOf" srcId="{C83F8200-C9CB-4775-93CB-A7DCA4B396F2}" destId="{F5845859-078E-4842-B1EA-A315E6B05D4D}" srcOrd="1" destOrd="0" presId="urn:microsoft.com/office/officeart/2018/2/layout/IconCircleList"/>
    <dgm:cxn modelId="{54AB8D51-9ACD-4A71-ABC2-33E70C4A1E07}" type="presParOf" srcId="{C83F8200-C9CB-4775-93CB-A7DCA4B396F2}" destId="{37DFC6D7-87F8-4567-8EA1-B4AADDE35854}" srcOrd="2" destOrd="0" presId="urn:microsoft.com/office/officeart/2018/2/layout/IconCircleList"/>
    <dgm:cxn modelId="{966BA4CC-A158-403F-8BAE-0EC70010B753}" type="presParOf" srcId="{C83F8200-C9CB-4775-93CB-A7DCA4B396F2}" destId="{217080E8-5AA3-449A-9D4C-ADD70FF6C48B}"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845D768-7269-4DD1-8973-F208579690F8}"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CB9DE7D-FEDA-4259-92D1-048589D95A44}">
      <dgm:prSet/>
      <dgm:spPr/>
      <dgm:t>
        <a:bodyPr/>
        <a:lstStyle/>
        <a:p>
          <a:pPr>
            <a:defRPr cap="all"/>
          </a:pPr>
          <a:r>
            <a:rPr lang="en-US"/>
            <a:t>Controllable by the organization</a:t>
          </a:r>
        </a:p>
      </dgm:t>
    </dgm:pt>
    <dgm:pt modelId="{D9C64B57-7D56-44F7-952D-0B88CBAD652A}" type="parTrans" cxnId="{CAE07343-DBE5-425E-BD82-4BCD8CE77A59}">
      <dgm:prSet/>
      <dgm:spPr/>
      <dgm:t>
        <a:bodyPr/>
        <a:lstStyle/>
        <a:p>
          <a:endParaRPr lang="en-US"/>
        </a:p>
      </dgm:t>
    </dgm:pt>
    <dgm:pt modelId="{CFDD10FD-1C6B-4AAD-BDD8-B6732E9DE010}" type="sibTrans" cxnId="{CAE07343-DBE5-425E-BD82-4BCD8CE77A59}">
      <dgm:prSet/>
      <dgm:spPr/>
      <dgm:t>
        <a:bodyPr/>
        <a:lstStyle/>
        <a:p>
          <a:endParaRPr lang="en-US"/>
        </a:p>
      </dgm:t>
    </dgm:pt>
    <dgm:pt modelId="{9D7D2D12-EE5E-4B8D-B262-438CCDA1FB05}">
      <dgm:prSet/>
      <dgm:spPr/>
      <dgm:t>
        <a:bodyPr/>
        <a:lstStyle/>
        <a:p>
          <a:pPr>
            <a:defRPr cap="all"/>
          </a:pPr>
          <a:r>
            <a:rPr lang="en-US"/>
            <a:t>Measurable as possible</a:t>
          </a:r>
        </a:p>
      </dgm:t>
    </dgm:pt>
    <dgm:pt modelId="{8CB7457E-08A6-4AF4-9441-92ED407DBA32}" type="parTrans" cxnId="{2BDC5048-35BA-4A32-8233-2EF15D40CD70}">
      <dgm:prSet/>
      <dgm:spPr/>
      <dgm:t>
        <a:bodyPr/>
        <a:lstStyle/>
        <a:p>
          <a:endParaRPr lang="en-US"/>
        </a:p>
      </dgm:t>
    </dgm:pt>
    <dgm:pt modelId="{786C5F87-CC83-40EA-83FA-5054F6CDDB83}" type="sibTrans" cxnId="{2BDC5048-35BA-4A32-8233-2EF15D40CD70}">
      <dgm:prSet/>
      <dgm:spPr/>
      <dgm:t>
        <a:bodyPr/>
        <a:lstStyle/>
        <a:p>
          <a:endParaRPr lang="en-US"/>
        </a:p>
      </dgm:t>
    </dgm:pt>
    <dgm:pt modelId="{DE8034B4-4D59-4284-A390-30B203537ADC}">
      <dgm:prSet/>
      <dgm:spPr/>
      <dgm:t>
        <a:bodyPr/>
        <a:lstStyle/>
        <a:p>
          <a:pPr>
            <a:defRPr cap="all"/>
          </a:pPr>
          <a:r>
            <a:rPr lang="en-US"/>
            <a:t>Able to be achieved in a reasonable timeframe</a:t>
          </a:r>
        </a:p>
      </dgm:t>
    </dgm:pt>
    <dgm:pt modelId="{0C5C020E-3C54-4E3A-8077-BD2A88CF5DD3}" type="parTrans" cxnId="{28C3DB6C-226F-4925-8F75-24EA6F8EF0EE}">
      <dgm:prSet/>
      <dgm:spPr/>
      <dgm:t>
        <a:bodyPr/>
        <a:lstStyle/>
        <a:p>
          <a:endParaRPr lang="en-US"/>
        </a:p>
      </dgm:t>
    </dgm:pt>
    <dgm:pt modelId="{71F55BC3-F47C-4F7C-871D-EA9A7225DA9B}" type="sibTrans" cxnId="{28C3DB6C-226F-4925-8F75-24EA6F8EF0EE}">
      <dgm:prSet/>
      <dgm:spPr/>
      <dgm:t>
        <a:bodyPr/>
        <a:lstStyle/>
        <a:p>
          <a:endParaRPr lang="en-US"/>
        </a:p>
      </dgm:t>
    </dgm:pt>
    <dgm:pt modelId="{35FE4C2E-0255-47FF-8621-A94FF737228A}">
      <dgm:prSet/>
      <dgm:spPr/>
      <dgm:t>
        <a:bodyPr/>
        <a:lstStyle/>
        <a:p>
          <a:pPr>
            <a:defRPr cap="all"/>
          </a:pPr>
          <a:r>
            <a:rPr lang="en-US"/>
            <a:t>Have a reasonable level of stretch for the organization</a:t>
          </a:r>
        </a:p>
      </dgm:t>
    </dgm:pt>
    <dgm:pt modelId="{FDF4B155-82CD-4D2C-B6D9-BBD534A32383}" type="parTrans" cxnId="{F15A4ECE-F3C2-4B46-8CF0-80553AB8509F}">
      <dgm:prSet/>
      <dgm:spPr/>
      <dgm:t>
        <a:bodyPr/>
        <a:lstStyle/>
        <a:p>
          <a:endParaRPr lang="en-US"/>
        </a:p>
      </dgm:t>
    </dgm:pt>
    <dgm:pt modelId="{C24ABA26-BD04-44D7-A5A5-7EF3D3B10FB6}" type="sibTrans" cxnId="{F15A4ECE-F3C2-4B46-8CF0-80553AB8509F}">
      <dgm:prSet/>
      <dgm:spPr/>
      <dgm:t>
        <a:bodyPr/>
        <a:lstStyle/>
        <a:p>
          <a:endParaRPr lang="en-US"/>
        </a:p>
      </dgm:t>
    </dgm:pt>
    <dgm:pt modelId="{CEBEC551-3A2E-44D5-B369-7B73AA95B727}" type="pres">
      <dgm:prSet presAssocID="{B845D768-7269-4DD1-8973-F208579690F8}" presName="root" presStyleCnt="0">
        <dgm:presLayoutVars>
          <dgm:dir/>
          <dgm:resizeHandles val="exact"/>
        </dgm:presLayoutVars>
      </dgm:prSet>
      <dgm:spPr/>
    </dgm:pt>
    <dgm:pt modelId="{A8943658-D542-4332-B0E1-FC17403396C4}" type="pres">
      <dgm:prSet presAssocID="{6CB9DE7D-FEDA-4259-92D1-048589D95A44}" presName="compNode" presStyleCnt="0"/>
      <dgm:spPr/>
    </dgm:pt>
    <dgm:pt modelId="{8A2605C5-130D-4B10-96F8-7F10643C61E4}" type="pres">
      <dgm:prSet presAssocID="{6CB9DE7D-FEDA-4259-92D1-048589D95A44}" presName="iconBgRect" presStyleLbl="bgShp" presStyleIdx="0" presStyleCnt="4"/>
      <dgm:spPr/>
    </dgm:pt>
    <dgm:pt modelId="{E03708E0-EDD2-41BD-B813-617C06447AFC}" type="pres">
      <dgm:prSet presAssocID="{6CB9DE7D-FEDA-4259-92D1-048589D95A4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Org Chart"/>
        </a:ext>
      </dgm:extLst>
    </dgm:pt>
    <dgm:pt modelId="{C7A0BAC9-AC36-451E-9280-B85336A5C575}" type="pres">
      <dgm:prSet presAssocID="{6CB9DE7D-FEDA-4259-92D1-048589D95A44}" presName="spaceRect" presStyleCnt="0"/>
      <dgm:spPr/>
    </dgm:pt>
    <dgm:pt modelId="{5DEFE6A0-AE67-44B1-9ABB-465944ABF4F1}" type="pres">
      <dgm:prSet presAssocID="{6CB9DE7D-FEDA-4259-92D1-048589D95A44}" presName="textRect" presStyleLbl="revTx" presStyleIdx="0" presStyleCnt="4">
        <dgm:presLayoutVars>
          <dgm:chMax val="1"/>
          <dgm:chPref val="1"/>
        </dgm:presLayoutVars>
      </dgm:prSet>
      <dgm:spPr/>
    </dgm:pt>
    <dgm:pt modelId="{0FFF2978-FAF8-4D73-AFFE-FBDDFC78AEA1}" type="pres">
      <dgm:prSet presAssocID="{CFDD10FD-1C6B-4AAD-BDD8-B6732E9DE010}" presName="sibTrans" presStyleCnt="0"/>
      <dgm:spPr/>
    </dgm:pt>
    <dgm:pt modelId="{1740655C-D2D6-40B1-AC14-EEF78ADED7AA}" type="pres">
      <dgm:prSet presAssocID="{9D7D2D12-EE5E-4B8D-B262-438CCDA1FB05}" presName="compNode" presStyleCnt="0"/>
      <dgm:spPr/>
    </dgm:pt>
    <dgm:pt modelId="{8D61CFB8-A60E-4A3E-9088-A63C314B796D}" type="pres">
      <dgm:prSet presAssocID="{9D7D2D12-EE5E-4B8D-B262-438CCDA1FB05}" presName="iconBgRect" presStyleLbl="bgShp" presStyleIdx="1" presStyleCnt="4"/>
      <dgm:spPr/>
    </dgm:pt>
    <dgm:pt modelId="{21201CB1-FD68-4BCA-BD66-BA25E8DF2F1F}" type="pres">
      <dgm:prSet presAssocID="{9D7D2D12-EE5E-4B8D-B262-438CCDA1FB0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AF22A2BF-4A31-4992-BFF9-7CC5A4E3F65A}" type="pres">
      <dgm:prSet presAssocID="{9D7D2D12-EE5E-4B8D-B262-438CCDA1FB05}" presName="spaceRect" presStyleCnt="0"/>
      <dgm:spPr/>
    </dgm:pt>
    <dgm:pt modelId="{E09AD7AA-D28C-4A89-AF0A-D9538DD0FCB0}" type="pres">
      <dgm:prSet presAssocID="{9D7D2D12-EE5E-4B8D-B262-438CCDA1FB05}" presName="textRect" presStyleLbl="revTx" presStyleIdx="1" presStyleCnt="4">
        <dgm:presLayoutVars>
          <dgm:chMax val="1"/>
          <dgm:chPref val="1"/>
        </dgm:presLayoutVars>
      </dgm:prSet>
      <dgm:spPr/>
    </dgm:pt>
    <dgm:pt modelId="{C0CD922F-AB18-408C-B204-629EBA40C413}" type="pres">
      <dgm:prSet presAssocID="{786C5F87-CC83-40EA-83FA-5054F6CDDB83}" presName="sibTrans" presStyleCnt="0"/>
      <dgm:spPr/>
    </dgm:pt>
    <dgm:pt modelId="{725D5884-A64D-4721-95ED-B6DF801B830A}" type="pres">
      <dgm:prSet presAssocID="{DE8034B4-4D59-4284-A390-30B203537ADC}" presName="compNode" presStyleCnt="0"/>
      <dgm:spPr/>
    </dgm:pt>
    <dgm:pt modelId="{4B80A52A-B8F0-470A-94A9-694D98CDFF95}" type="pres">
      <dgm:prSet presAssocID="{DE8034B4-4D59-4284-A390-30B203537ADC}" presName="iconBgRect" presStyleLbl="bgShp" presStyleIdx="2" presStyleCnt="4"/>
      <dgm:spPr/>
    </dgm:pt>
    <dgm:pt modelId="{91B700EA-D436-4625-804D-068E91ECEE05}" type="pres">
      <dgm:prSet presAssocID="{DE8034B4-4D59-4284-A390-30B203537AD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rget"/>
        </a:ext>
      </dgm:extLst>
    </dgm:pt>
    <dgm:pt modelId="{4EC8C4BB-6C5C-4085-8A08-0A0D7CB5CE15}" type="pres">
      <dgm:prSet presAssocID="{DE8034B4-4D59-4284-A390-30B203537ADC}" presName="spaceRect" presStyleCnt="0"/>
      <dgm:spPr/>
    </dgm:pt>
    <dgm:pt modelId="{810BE5C1-9B95-4F04-A586-E032A044CF1D}" type="pres">
      <dgm:prSet presAssocID="{DE8034B4-4D59-4284-A390-30B203537ADC}" presName="textRect" presStyleLbl="revTx" presStyleIdx="2" presStyleCnt="4">
        <dgm:presLayoutVars>
          <dgm:chMax val="1"/>
          <dgm:chPref val="1"/>
        </dgm:presLayoutVars>
      </dgm:prSet>
      <dgm:spPr/>
    </dgm:pt>
    <dgm:pt modelId="{A2F70219-E579-4137-B384-3168D4F181D3}" type="pres">
      <dgm:prSet presAssocID="{71F55BC3-F47C-4F7C-871D-EA9A7225DA9B}" presName="sibTrans" presStyleCnt="0"/>
      <dgm:spPr/>
    </dgm:pt>
    <dgm:pt modelId="{D9F20F27-E999-499B-BD8C-3D089D14AD46}" type="pres">
      <dgm:prSet presAssocID="{35FE4C2E-0255-47FF-8621-A94FF737228A}" presName="compNode" presStyleCnt="0"/>
      <dgm:spPr/>
    </dgm:pt>
    <dgm:pt modelId="{A151302C-7F5E-4B6B-97B9-07FEDBD27990}" type="pres">
      <dgm:prSet presAssocID="{35FE4C2E-0255-47FF-8621-A94FF737228A}" presName="iconBgRect" presStyleLbl="bgShp" presStyleIdx="3" presStyleCnt="4"/>
      <dgm:spPr/>
    </dgm:pt>
    <dgm:pt modelId="{C8CE8ACF-A7CF-4DBA-A195-94502A07ED2F}" type="pres">
      <dgm:prSet presAssocID="{35FE4C2E-0255-47FF-8621-A94FF737228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ierarchy"/>
        </a:ext>
      </dgm:extLst>
    </dgm:pt>
    <dgm:pt modelId="{C37C7660-F7A9-4A9C-A0C9-B4275B18311E}" type="pres">
      <dgm:prSet presAssocID="{35FE4C2E-0255-47FF-8621-A94FF737228A}" presName="spaceRect" presStyleCnt="0"/>
      <dgm:spPr/>
    </dgm:pt>
    <dgm:pt modelId="{E77E79A6-45CC-4A02-A9C0-CA8D1FF96414}" type="pres">
      <dgm:prSet presAssocID="{35FE4C2E-0255-47FF-8621-A94FF737228A}" presName="textRect" presStyleLbl="revTx" presStyleIdx="3" presStyleCnt="4">
        <dgm:presLayoutVars>
          <dgm:chMax val="1"/>
          <dgm:chPref val="1"/>
        </dgm:presLayoutVars>
      </dgm:prSet>
      <dgm:spPr/>
    </dgm:pt>
  </dgm:ptLst>
  <dgm:cxnLst>
    <dgm:cxn modelId="{B171ED24-C779-4C07-8F44-7BB2B8B406C4}" type="presOf" srcId="{6CB9DE7D-FEDA-4259-92D1-048589D95A44}" destId="{5DEFE6A0-AE67-44B1-9ABB-465944ABF4F1}" srcOrd="0" destOrd="0" presId="urn:microsoft.com/office/officeart/2018/5/layout/IconCircleLabelList"/>
    <dgm:cxn modelId="{62FBE635-08E4-4131-AC79-9B8591BF5203}" type="presOf" srcId="{35FE4C2E-0255-47FF-8621-A94FF737228A}" destId="{E77E79A6-45CC-4A02-A9C0-CA8D1FF96414}" srcOrd="0" destOrd="0" presId="urn:microsoft.com/office/officeart/2018/5/layout/IconCircleLabelList"/>
    <dgm:cxn modelId="{4DD92238-25A4-41C7-88BC-D7CE80F20158}" type="presOf" srcId="{B845D768-7269-4DD1-8973-F208579690F8}" destId="{CEBEC551-3A2E-44D5-B369-7B73AA95B727}" srcOrd="0" destOrd="0" presId="urn:microsoft.com/office/officeart/2018/5/layout/IconCircleLabelList"/>
    <dgm:cxn modelId="{CAE07343-DBE5-425E-BD82-4BCD8CE77A59}" srcId="{B845D768-7269-4DD1-8973-F208579690F8}" destId="{6CB9DE7D-FEDA-4259-92D1-048589D95A44}" srcOrd="0" destOrd="0" parTransId="{D9C64B57-7D56-44F7-952D-0B88CBAD652A}" sibTransId="{CFDD10FD-1C6B-4AAD-BDD8-B6732E9DE010}"/>
    <dgm:cxn modelId="{2BDC5048-35BA-4A32-8233-2EF15D40CD70}" srcId="{B845D768-7269-4DD1-8973-F208579690F8}" destId="{9D7D2D12-EE5E-4B8D-B262-438CCDA1FB05}" srcOrd="1" destOrd="0" parTransId="{8CB7457E-08A6-4AF4-9441-92ED407DBA32}" sibTransId="{786C5F87-CC83-40EA-83FA-5054F6CDDB83}"/>
    <dgm:cxn modelId="{28C3DB6C-226F-4925-8F75-24EA6F8EF0EE}" srcId="{B845D768-7269-4DD1-8973-F208579690F8}" destId="{DE8034B4-4D59-4284-A390-30B203537ADC}" srcOrd="2" destOrd="0" parTransId="{0C5C020E-3C54-4E3A-8077-BD2A88CF5DD3}" sibTransId="{71F55BC3-F47C-4F7C-871D-EA9A7225DA9B}"/>
    <dgm:cxn modelId="{190721BF-8DB0-458A-B598-6F223D26ECA0}" type="presOf" srcId="{9D7D2D12-EE5E-4B8D-B262-438CCDA1FB05}" destId="{E09AD7AA-D28C-4A89-AF0A-D9538DD0FCB0}" srcOrd="0" destOrd="0" presId="urn:microsoft.com/office/officeart/2018/5/layout/IconCircleLabelList"/>
    <dgm:cxn modelId="{AC22B0CB-6778-42BC-AF53-AFD12D29957E}" type="presOf" srcId="{DE8034B4-4D59-4284-A390-30B203537ADC}" destId="{810BE5C1-9B95-4F04-A586-E032A044CF1D}" srcOrd="0" destOrd="0" presId="urn:microsoft.com/office/officeart/2018/5/layout/IconCircleLabelList"/>
    <dgm:cxn modelId="{F15A4ECE-F3C2-4B46-8CF0-80553AB8509F}" srcId="{B845D768-7269-4DD1-8973-F208579690F8}" destId="{35FE4C2E-0255-47FF-8621-A94FF737228A}" srcOrd="3" destOrd="0" parTransId="{FDF4B155-82CD-4D2C-B6D9-BBD534A32383}" sibTransId="{C24ABA26-BD04-44D7-A5A5-7EF3D3B10FB6}"/>
    <dgm:cxn modelId="{B4D427E2-EF5C-480E-B785-93632A41D91E}" type="presParOf" srcId="{CEBEC551-3A2E-44D5-B369-7B73AA95B727}" destId="{A8943658-D542-4332-B0E1-FC17403396C4}" srcOrd="0" destOrd="0" presId="urn:microsoft.com/office/officeart/2018/5/layout/IconCircleLabelList"/>
    <dgm:cxn modelId="{638508D3-F335-45F8-AE52-393BB61EAB01}" type="presParOf" srcId="{A8943658-D542-4332-B0E1-FC17403396C4}" destId="{8A2605C5-130D-4B10-96F8-7F10643C61E4}" srcOrd="0" destOrd="0" presId="urn:microsoft.com/office/officeart/2018/5/layout/IconCircleLabelList"/>
    <dgm:cxn modelId="{C8D42B0C-B7DA-4FC5-8DC2-8ADF23C89C2E}" type="presParOf" srcId="{A8943658-D542-4332-B0E1-FC17403396C4}" destId="{E03708E0-EDD2-41BD-B813-617C06447AFC}" srcOrd="1" destOrd="0" presId="urn:microsoft.com/office/officeart/2018/5/layout/IconCircleLabelList"/>
    <dgm:cxn modelId="{3141AE41-764D-41BF-9375-C4E72C5586C0}" type="presParOf" srcId="{A8943658-D542-4332-B0E1-FC17403396C4}" destId="{C7A0BAC9-AC36-451E-9280-B85336A5C575}" srcOrd="2" destOrd="0" presId="urn:microsoft.com/office/officeart/2018/5/layout/IconCircleLabelList"/>
    <dgm:cxn modelId="{DCF8B98E-FCB4-4CDC-9A15-94FDCDDB1582}" type="presParOf" srcId="{A8943658-D542-4332-B0E1-FC17403396C4}" destId="{5DEFE6A0-AE67-44B1-9ABB-465944ABF4F1}" srcOrd="3" destOrd="0" presId="urn:microsoft.com/office/officeart/2018/5/layout/IconCircleLabelList"/>
    <dgm:cxn modelId="{1CA702F8-7CB8-44A0-9B4A-5F642E99F8B7}" type="presParOf" srcId="{CEBEC551-3A2E-44D5-B369-7B73AA95B727}" destId="{0FFF2978-FAF8-4D73-AFFE-FBDDFC78AEA1}" srcOrd="1" destOrd="0" presId="urn:microsoft.com/office/officeart/2018/5/layout/IconCircleLabelList"/>
    <dgm:cxn modelId="{7FCEFFA9-0B02-4805-814E-EA34FCDD19CE}" type="presParOf" srcId="{CEBEC551-3A2E-44D5-B369-7B73AA95B727}" destId="{1740655C-D2D6-40B1-AC14-EEF78ADED7AA}" srcOrd="2" destOrd="0" presId="urn:microsoft.com/office/officeart/2018/5/layout/IconCircleLabelList"/>
    <dgm:cxn modelId="{C560946B-63FD-41B1-8A7B-AF55D11EA03D}" type="presParOf" srcId="{1740655C-D2D6-40B1-AC14-EEF78ADED7AA}" destId="{8D61CFB8-A60E-4A3E-9088-A63C314B796D}" srcOrd="0" destOrd="0" presId="urn:microsoft.com/office/officeart/2018/5/layout/IconCircleLabelList"/>
    <dgm:cxn modelId="{CDB84E17-42EC-4CE9-8E61-63C96F31EC11}" type="presParOf" srcId="{1740655C-D2D6-40B1-AC14-EEF78ADED7AA}" destId="{21201CB1-FD68-4BCA-BD66-BA25E8DF2F1F}" srcOrd="1" destOrd="0" presId="urn:microsoft.com/office/officeart/2018/5/layout/IconCircleLabelList"/>
    <dgm:cxn modelId="{070B8D1F-39FC-47F1-9909-545E1288FEC9}" type="presParOf" srcId="{1740655C-D2D6-40B1-AC14-EEF78ADED7AA}" destId="{AF22A2BF-4A31-4992-BFF9-7CC5A4E3F65A}" srcOrd="2" destOrd="0" presId="urn:microsoft.com/office/officeart/2018/5/layout/IconCircleLabelList"/>
    <dgm:cxn modelId="{C052348E-7BEE-4DD9-B038-5E709872DD5F}" type="presParOf" srcId="{1740655C-D2D6-40B1-AC14-EEF78ADED7AA}" destId="{E09AD7AA-D28C-4A89-AF0A-D9538DD0FCB0}" srcOrd="3" destOrd="0" presId="urn:microsoft.com/office/officeart/2018/5/layout/IconCircleLabelList"/>
    <dgm:cxn modelId="{6DD55859-5612-45F1-848B-AA32CC366395}" type="presParOf" srcId="{CEBEC551-3A2E-44D5-B369-7B73AA95B727}" destId="{C0CD922F-AB18-408C-B204-629EBA40C413}" srcOrd="3" destOrd="0" presId="urn:microsoft.com/office/officeart/2018/5/layout/IconCircleLabelList"/>
    <dgm:cxn modelId="{D215886F-6733-44DD-9CB9-0966C83F3E0C}" type="presParOf" srcId="{CEBEC551-3A2E-44D5-B369-7B73AA95B727}" destId="{725D5884-A64D-4721-95ED-B6DF801B830A}" srcOrd="4" destOrd="0" presId="urn:microsoft.com/office/officeart/2018/5/layout/IconCircleLabelList"/>
    <dgm:cxn modelId="{34AF35BA-3C45-4285-8797-E592E7C80DD1}" type="presParOf" srcId="{725D5884-A64D-4721-95ED-B6DF801B830A}" destId="{4B80A52A-B8F0-470A-94A9-694D98CDFF95}" srcOrd="0" destOrd="0" presId="urn:microsoft.com/office/officeart/2018/5/layout/IconCircleLabelList"/>
    <dgm:cxn modelId="{6DEE1BC7-C31C-4EEF-9220-7542829307A4}" type="presParOf" srcId="{725D5884-A64D-4721-95ED-B6DF801B830A}" destId="{91B700EA-D436-4625-804D-068E91ECEE05}" srcOrd="1" destOrd="0" presId="urn:microsoft.com/office/officeart/2018/5/layout/IconCircleLabelList"/>
    <dgm:cxn modelId="{514DAC68-9A9A-462F-9B1F-8B77DEF28DAD}" type="presParOf" srcId="{725D5884-A64D-4721-95ED-B6DF801B830A}" destId="{4EC8C4BB-6C5C-4085-8A08-0A0D7CB5CE15}" srcOrd="2" destOrd="0" presId="urn:microsoft.com/office/officeart/2018/5/layout/IconCircleLabelList"/>
    <dgm:cxn modelId="{5F16B34F-3371-4F2A-B187-1EDAC7F8D49F}" type="presParOf" srcId="{725D5884-A64D-4721-95ED-B6DF801B830A}" destId="{810BE5C1-9B95-4F04-A586-E032A044CF1D}" srcOrd="3" destOrd="0" presId="urn:microsoft.com/office/officeart/2018/5/layout/IconCircleLabelList"/>
    <dgm:cxn modelId="{B02DE1C5-566B-471A-9CFD-A85F19550F36}" type="presParOf" srcId="{CEBEC551-3A2E-44D5-B369-7B73AA95B727}" destId="{A2F70219-E579-4137-B384-3168D4F181D3}" srcOrd="5" destOrd="0" presId="urn:microsoft.com/office/officeart/2018/5/layout/IconCircleLabelList"/>
    <dgm:cxn modelId="{0E71D33D-D613-4B22-B4D5-5F442B6BE770}" type="presParOf" srcId="{CEBEC551-3A2E-44D5-B369-7B73AA95B727}" destId="{D9F20F27-E999-499B-BD8C-3D089D14AD46}" srcOrd="6" destOrd="0" presId="urn:microsoft.com/office/officeart/2018/5/layout/IconCircleLabelList"/>
    <dgm:cxn modelId="{BF397BAF-6028-42E9-9CF4-AADB0DC1501D}" type="presParOf" srcId="{D9F20F27-E999-499B-BD8C-3D089D14AD46}" destId="{A151302C-7F5E-4B6B-97B9-07FEDBD27990}" srcOrd="0" destOrd="0" presId="urn:microsoft.com/office/officeart/2018/5/layout/IconCircleLabelList"/>
    <dgm:cxn modelId="{3F7D6BC2-8C5F-4223-93B8-A2C82DAED171}" type="presParOf" srcId="{D9F20F27-E999-499B-BD8C-3D089D14AD46}" destId="{C8CE8ACF-A7CF-4DBA-A195-94502A07ED2F}" srcOrd="1" destOrd="0" presId="urn:microsoft.com/office/officeart/2018/5/layout/IconCircleLabelList"/>
    <dgm:cxn modelId="{4AEC8832-B98D-4275-B4D3-0568BF1FB180}" type="presParOf" srcId="{D9F20F27-E999-499B-BD8C-3D089D14AD46}" destId="{C37C7660-F7A9-4A9C-A0C9-B4275B18311E}" srcOrd="2" destOrd="0" presId="urn:microsoft.com/office/officeart/2018/5/layout/IconCircleLabelList"/>
    <dgm:cxn modelId="{672EB6AA-9F96-4FAD-BBF1-863061569F0C}" type="presParOf" srcId="{D9F20F27-E999-499B-BD8C-3D089D14AD46}" destId="{E77E79A6-45CC-4A02-A9C0-CA8D1FF96414}"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1B21E7-BFB4-45D9-891E-97B3654C9D10}"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A2DD571-1BBB-4892-8F48-1F4976C89982}">
      <dgm:prSet/>
      <dgm:spPr/>
      <dgm:t>
        <a:bodyPr/>
        <a:lstStyle/>
        <a:p>
          <a:pPr>
            <a:defRPr b="1"/>
          </a:pPr>
          <a:r>
            <a:rPr lang="en-US" dirty="0"/>
            <a:t>Fiduciary Responsibility Mode/Strategic Mode</a:t>
          </a:r>
        </a:p>
      </dgm:t>
    </dgm:pt>
    <dgm:pt modelId="{F2EB16B8-1B08-4AE2-9BBB-B398669BD730}" type="parTrans" cxnId="{06046E30-FDB6-4F5D-8C57-069F916677B1}">
      <dgm:prSet/>
      <dgm:spPr/>
      <dgm:t>
        <a:bodyPr/>
        <a:lstStyle/>
        <a:p>
          <a:endParaRPr lang="en-US"/>
        </a:p>
      </dgm:t>
    </dgm:pt>
    <dgm:pt modelId="{85CE91C8-3F90-47CF-9738-72CB56B8DBD1}" type="sibTrans" cxnId="{06046E30-FDB6-4F5D-8C57-069F916677B1}">
      <dgm:prSet/>
      <dgm:spPr/>
      <dgm:t>
        <a:bodyPr/>
        <a:lstStyle/>
        <a:p>
          <a:endParaRPr lang="en-US"/>
        </a:p>
      </dgm:t>
    </dgm:pt>
    <dgm:pt modelId="{2EFAF446-2410-4D56-95D6-75F66850A856}">
      <dgm:prSet/>
      <dgm:spPr/>
      <dgm:t>
        <a:bodyPr/>
        <a:lstStyle/>
        <a:p>
          <a:r>
            <a:rPr lang="en-US"/>
            <a:t>Collaborations with management to develop a vision for the future</a:t>
          </a:r>
        </a:p>
      </dgm:t>
    </dgm:pt>
    <dgm:pt modelId="{72E1762C-6CBA-4ADC-B7BC-A28252681735}" type="parTrans" cxnId="{793D8880-03B4-4E26-A879-53E3CB3358F3}">
      <dgm:prSet/>
      <dgm:spPr/>
      <dgm:t>
        <a:bodyPr/>
        <a:lstStyle/>
        <a:p>
          <a:endParaRPr lang="en-US"/>
        </a:p>
      </dgm:t>
    </dgm:pt>
    <dgm:pt modelId="{10B89ED8-4A92-4139-8F6C-10A85D71625A}" type="sibTrans" cxnId="{793D8880-03B4-4E26-A879-53E3CB3358F3}">
      <dgm:prSet/>
      <dgm:spPr/>
      <dgm:t>
        <a:bodyPr/>
        <a:lstStyle/>
        <a:p>
          <a:endParaRPr lang="en-US"/>
        </a:p>
      </dgm:t>
    </dgm:pt>
    <dgm:pt modelId="{1BAC0A92-64CF-49E3-8F4B-0C126DA87EC0}">
      <dgm:prSet/>
      <dgm:spPr/>
      <dgm:t>
        <a:bodyPr/>
        <a:lstStyle/>
        <a:p>
          <a:pPr>
            <a:defRPr b="1"/>
          </a:pPr>
          <a:r>
            <a:rPr lang="en-US"/>
            <a:t>Generative Mode</a:t>
          </a:r>
        </a:p>
      </dgm:t>
    </dgm:pt>
    <dgm:pt modelId="{274539A5-F7B1-4521-ADFD-5441A78E7075}" type="parTrans" cxnId="{E7E727AF-A2CC-4F82-9784-9A224129D26A}">
      <dgm:prSet/>
      <dgm:spPr/>
      <dgm:t>
        <a:bodyPr/>
        <a:lstStyle/>
        <a:p>
          <a:endParaRPr lang="en-US"/>
        </a:p>
      </dgm:t>
    </dgm:pt>
    <dgm:pt modelId="{3CFA9EFC-9A77-4ECC-ACE1-73C0669042B8}" type="sibTrans" cxnId="{E7E727AF-A2CC-4F82-9784-9A224129D26A}">
      <dgm:prSet/>
      <dgm:spPr/>
      <dgm:t>
        <a:bodyPr/>
        <a:lstStyle/>
        <a:p>
          <a:endParaRPr lang="en-US"/>
        </a:p>
      </dgm:t>
    </dgm:pt>
    <dgm:pt modelId="{B3178003-806C-4602-9F13-C7919425F54E}">
      <dgm:prSet/>
      <dgm:spPr/>
      <dgm:t>
        <a:bodyPr/>
        <a:lstStyle/>
        <a:p>
          <a:r>
            <a:rPr lang="en-US"/>
            <a:t>Engages in shared creative thinking to make sense of data available to decision makers</a:t>
          </a:r>
        </a:p>
      </dgm:t>
    </dgm:pt>
    <dgm:pt modelId="{913F1E49-F067-42D0-80A3-565DAB86BFFD}" type="parTrans" cxnId="{F9B84A81-C4B5-4D79-9023-0D8E2C6F9783}">
      <dgm:prSet/>
      <dgm:spPr/>
      <dgm:t>
        <a:bodyPr/>
        <a:lstStyle/>
        <a:p>
          <a:endParaRPr lang="en-US"/>
        </a:p>
      </dgm:t>
    </dgm:pt>
    <dgm:pt modelId="{B33D279C-9C3D-4B89-8BCC-50F8D783D746}" type="sibTrans" cxnId="{F9B84A81-C4B5-4D79-9023-0D8E2C6F9783}">
      <dgm:prSet/>
      <dgm:spPr/>
      <dgm:t>
        <a:bodyPr/>
        <a:lstStyle/>
        <a:p>
          <a:endParaRPr lang="en-US"/>
        </a:p>
      </dgm:t>
    </dgm:pt>
    <dgm:pt modelId="{A56CF1FB-D7E3-46F3-A166-BDA2B318444B}">
      <dgm:prSet/>
      <dgm:spPr/>
      <dgm:t>
        <a:bodyPr/>
        <a:lstStyle/>
        <a:p>
          <a:pPr>
            <a:defRPr b="1"/>
          </a:pPr>
          <a:r>
            <a:rPr lang="en-US"/>
            <a:t>Progressive Mode</a:t>
          </a:r>
        </a:p>
      </dgm:t>
    </dgm:pt>
    <dgm:pt modelId="{E808656F-B193-4EAE-A026-2DB089E682D0}" type="parTrans" cxnId="{73DD47D5-E04A-476E-8C38-47EC00D6215C}">
      <dgm:prSet/>
      <dgm:spPr/>
      <dgm:t>
        <a:bodyPr/>
        <a:lstStyle/>
        <a:p>
          <a:endParaRPr lang="en-US"/>
        </a:p>
      </dgm:t>
    </dgm:pt>
    <dgm:pt modelId="{FBE1231E-0919-4345-BFAC-C85ED507BE50}" type="sibTrans" cxnId="{73DD47D5-E04A-476E-8C38-47EC00D6215C}">
      <dgm:prSet/>
      <dgm:spPr/>
      <dgm:t>
        <a:bodyPr/>
        <a:lstStyle/>
        <a:p>
          <a:endParaRPr lang="en-US"/>
        </a:p>
      </dgm:t>
    </dgm:pt>
    <dgm:pt modelId="{6E05FE84-2A4B-414B-A5EE-C0325EBA24BC}">
      <dgm:prSet/>
      <dgm:spPr/>
      <dgm:t>
        <a:bodyPr/>
        <a:lstStyle/>
        <a:p>
          <a:r>
            <a:rPr lang="en-US"/>
            <a:t>Engages in debate, discussion and learning from each other</a:t>
          </a:r>
        </a:p>
      </dgm:t>
    </dgm:pt>
    <dgm:pt modelId="{803C7066-44AE-48CF-A7F6-EF0504DDB1A4}" type="parTrans" cxnId="{F7206B64-67CD-43F6-9586-F7E96C0BAC75}">
      <dgm:prSet/>
      <dgm:spPr/>
      <dgm:t>
        <a:bodyPr/>
        <a:lstStyle/>
        <a:p>
          <a:endParaRPr lang="en-US"/>
        </a:p>
      </dgm:t>
    </dgm:pt>
    <dgm:pt modelId="{24110A69-FBE8-41AE-A2DC-AB72C40536B6}" type="sibTrans" cxnId="{F7206B64-67CD-43F6-9586-F7E96C0BAC75}">
      <dgm:prSet/>
      <dgm:spPr/>
      <dgm:t>
        <a:bodyPr/>
        <a:lstStyle/>
        <a:p>
          <a:endParaRPr lang="en-US"/>
        </a:p>
      </dgm:t>
    </dgm:pt>
    <dgm:pt modelId="{A26EE68F-CF69-47B2-8562-7BF61D5F13F2}" type="pres">
      <dgm:prSet presAssocID="{4B1B21E7-BFB4-45D9-891E-97B3654C9D10}" presName="root" presStyleCnt="0">
        <dgm:presLayoutVars>
          <dgm:dir/>
          <dgm:resizeHandles val="exact"/>
        </dgm:presLayoutVars>
      </dgm:prSet>
      <dgm:spPr/>
    </dgm:pt>
    <dgm:pt modelId="{A49AF808-738D-404B-9087-D5FD45529488}" type="pres">
      <dgm:prSet presAssocID="{8A2DD571-1BBB-4892-8F48-1F4976C89982}" presName="compNode" presStyleCnt="0"/>
      <dgm:spPr/>
    </dgm:pt>
    <dgm:pt modelId="{26A288F2-F10C-4B64-A415-A258CA521E5D}" type="pres">
      <dgm:prSet presAssocID="{8A2DD571-1BBB-4892-8F48-1F4976C8998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860FACA6-01BD-49FD-9BBD-B96BED1B8F80}" type="pres">
      <dgm:prSet presAssocID="{8A2DD571-1BBB-4892-8F48-1F4976C89982}" presName="iconSpace" presStyleCnt="0"/>
      <dgm:spPr/>
    </dgm:pt>
    <dgm:pt modelId="{9F0F5B55-B6CD-45CC-9CF0-C3612963F5E9}" type="pres">
      <dgm:prSet presAssocID="{8A2DD571-1BBB-4892-8F48-1F4976C89982}" presName="parTx" presStyleLbl="revTx" presStyleIdx="0" presStyleCnt="6">
        <dgm:presLayoutVars>
          <dgm:chMax val="0"/>
          <dgm:chPref val="0"/>
        </dgm:presLayoutVars>
      </dgm:prSet>
      <dgm:spPr/>
    </dgm:pt>
    <dgm:pt modelId="{1A4631FA-A301-4522-B86E-21CBDDD93ABA}" type="pres">
      <dgm:prSet presAssocID="{8A2DD571-1BBB-4892-8F48-1F4976C89982}" presName="txSpace" presStyleCnt="0"/>
      <dgm:spPr/>
    </dgm:pt>
    <dgm:pt modelId="{41FC1833-BC8D-43FA-B31E-A07364B66129}" type="pres">
      <dgm:prSet presAssocID="{8A2DD571-1BBB-4892-8F48-1F4976C89982}" presName="desTx" presStyleLbl="revTx" presStyleIdx="1" presStyleCnt="6">
        <dgm:presLayoutVars/>
      </dgm:prSet>
      <dgm:spPr/>
    </dgm:pt>
    <dgm:pt modelId="{1AF7D599-3645-4E8A-B37B-32132DA72FA1}" type="pres">
      <dgm:prSet presAssocID="{85CE91C8-3F90-47CF-9738-72CB56B8DBD1}" presName="sibTrans" presStyleCnt="0"/>
      <dgm:spPr/>
    </dgm:pt>
    <dgm:pt modelId="{6FB370D4-D4ED-4D20-8DC3-B4667D21AE4A}" type="pres">
      <dgm:prSet presAssocID="{1BAC0A92-64CF-49E3-8F4B-0C126DA87EC0}" presName="compNode" presStyleCnt="0"/>
      <dgm:spPr/>
    </dgm:pt>
    <dgm:pt modelId="{40D7124D-F6A3-4CEB-85FC-83283EB40B7B}" type="pres">
      <dgm:prSet presAssocID="{1BAC0A92-64CF-49E3-8F4B-0C126DA87EC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D2DA3E23-15F7-4B37-B087-97CC93E69FFB}" type="pres">
      <dgm:prSet presAssocID="{1BAC0A92-64CF-49E3-8F4B-0C126DA87EC0}" presName="iconSpace" presStyleCnt="0"/>
      <dgm:spPr/>
    </dgm:pt>
    <dgm:pt modelId="{9D6CA4AF-3FAC-4BF7-8463-3600680BA76C}" type="pres">
      <dgm:prSet presAssocID="{1BAC0A92-64CF-49E3-8F4B-0C126DA87EC0}" presName="parTx" presStyleLbl="revTx" presStyleIdx="2" presStyleCnt="6">
        <dgm:presLayoutVars>
          <dgm:chMax val="0"/>
          <dgm:chPref val="0"/>
        </dgm:presLayoutVars>
      </dgm:prSet>
      <dgm:spPr/>
    </dgm:pt>
    <dgm:pt modelId="{260CFD08-6E5E-41C4-9076-0C854F3317DA}" type="pres">
      <dgm:prSet presAssocID="{1BAC0A92-64CF-49E3-8F4B-0C126DA87EC0}" presName="txSpace" presStyleCnt="0"/>
      <dgm:spPr/>
    </dgm:pt>
    <dgm:pt modelId="{50C14350-0434-47BA-9ACD-4B10B9EF18F5}" type="pres">
      <dgm:prSet presAssocID="{1BAC0A92-64CF-49E3-8F4B-0C126DA87EC0}" presName="desTx" presStyleLbl="revTx" presStyleIdx="3" presStyleCnt="6">
        <dgm:presLayoutVars/>
      </dgm:prSet>
      <dgm:spPr/>
    </dgm:pt>
    <dgm:pt modelId="{E6C12A70-9206-4044-9982-03343325BE54}" type="pres">
      <dgm:prSet presAssocID="{3CFA9EFC-9A77-4ECC-ACE1-73C0669042B8}" presName="sibTrans" presStyleCnt="0"/>
      <dgm:spPr/>
    </dgm:pt>
    <dgm:pt modelId="{EC1EA9A4-74AC-4483-A747-29191397E496}" type="pres">
      <dgm:prSet presAssocID="{A56CF1FB-D7E3-46F3-A166-BDA2B318444B}" presName="compNode" presStyleCnt="0"/>
      <dgm:spPr/>
    </dgm:pt>
    <dgm:pt modelId="{30AE7896-2752-4495-9C2B-EFB32F011966}" type="pres">
      <dgm:prSet presAssocID="{A56CF1FB-D7E3-46F3-A166-BDA2B318444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ard Room"/>
        </a:ext>
      </dgm:extLst>
    </dgm:pt>
    <dgm:pt modelId="{D27AB481-1153-4769-9F58-4E5D22AB4AD2}" type="pres">
      <dgm:prSet presAssocID="{A56CF1FB-D7E3-46F3-A166-BDA2B318444B}" presName="iconSpace" presStyleCnt="0"/>
      <dgm:spPr/>
    </dgm:pt>
    <dgm:pt modelId="{9A804DAF-8776-4AD6-ADE4-71ED48BFF044}" type="pres">
      <dgm:prSet presAssocID="{A56CF1FB-D7E3-46F3-A166-BDA2B318444B}" presName="parTx" presStyleLbl="revTx" presStyleIdx="4" presStyleCnt="6">
        <dgm:presLayoutVars>
          <dgm:chMax val="0"/>
          <dgm:chPref val="0"/>
        </dgm:presLayoutVars>
      </dgm:prSet>
      <dgm:spPr/>
    </dgm:pt>
    <dgm:pt modelId="{AD8960D3-5D29-47EB-8954-41DA184BB6CB}" type="pres">
      <dgm:prSet presAssocID="{A56CF1FB-D7E3-46F3-A166-BDA2B318444B}" presName="txSpace" presStyleCnt="0"/>
      <dgm:spPr/>
    </dgm:pt>
    <dgm:pt modelId="{7060F040-FF4C-4F96-A0F4-B357777B76EB}" type="pres">
      <dgm:prSet presAssocID="{A56CF1FB-D7E3-46F3-A166-BDA2B318444B}" presName="desTx" presStyleLbl="revTx" presStyleIdx="5" presStyleCnt="6">
        <dgm:presLayoutVars/>
      </dgm:prSet>
      <dgm:spPr/>
    </dgm:pt>
  </dgm:ptLst>
  <dgm:cxnLst>
    <dgm:cxn modelId="{06046E30-FDB6-4F5D-8C57-069F916677B1}" srcId="{4B1B21E7-BFB4-45D9-891E-97B3654C9D10}" destId="{8A2DD571-1BBB-4892-8F48-1F4976C89982}" srcOrd="0" destOrd="0" parTransId="{F2EB16B8-1B08-4AE2-9BBB-B398669BD730}" sibTransId="{85CE91C8-3F90-47CF-9738-72CB56B8DBD1}"/>
    <dgm:cxn modelId="{3CA62535-374E-47AB-BCD9-AFFFFC9D0F60}" type="presOf" srcId="{1BAC0A92-64CF-49E3-8F4B-0C126DA87EC0}" destId="{9D6CA4AF-3FAC-4BF7-8463-3600680BA76C}" srcOrd="0" destOrd="0" presId="urn:microsoft.com/office/officeart/2018/5/layout/CenteredIconLabelDescriptionList"/>
    <dgm:cxn modelId="{379C1C3A-7BBE-4B37-9D89-11AC0FF99385}" type="presOf" srcId="{2EFAF446-2410-4D56-95D6-75F66850A856}" destId="{41FC1833-BC8D-43FA-B31E-A07364B66129}" srcOrd="0" destOrd="0" presId="urn:microsoft.com/office/officeart/2018/5/layout/CenteredIconLabelDescriptionList"/>
    <dgm:cxn modelId="{F7206B64-67CD-43F6-9586-F7E96C0BAC75}" srcId="{A56CF1FB-D7E3-46F3-A166-BDA2B318444B}" destId="{6E05FE84-2A4B-414B-A5EE-C0325EBA24BC}" srcOrd="0" destOrd="0" parTransId="{803C7066-44AE-48CF-A7F6-EF0504DDB1A4}" sibTransId="{24110A69-FBE8-41AE-A2DC-AB72C40536B6}"/>
    <dgm:cxn modelId="{4D6DA667-D340-4661-B3B8-D09EC67BC06C}" type="presOf" srcId="{4B1B21E7-BFB4-45D9-891E-97B3654C9D10}" destId="{A26EE68F-CF69-47B2-8562-7BF61D5F13F2}" srcOrd="0" destOrd="0" presId="urn:microsoft.com/office/officeart/2018/5/layout/CenteredIconLabelDescriptionList"/>
    <dgm:cxn modelId="{0FA3C679-6C6E-42FF-AC7B-E7CAECDE9F15}" type="presOf" srcId="{8A2DD571-1BBB-4892-8F48-1F4976C89982}" destId="{9F0F5B55-B6CD-45CC-9CF0-C3612963F5E9}" srcOrd="0" destOrd="0" presId="urn:microsoft.com/office/officeart/2018/5/layout/CenteredIconLabelDescriptionList"/>
    <dgm:cxn modelId="{793D8880-03B4-4E26-A879-53E3CB3358F3}" srcId="{8A2DD571-1BBB-4892-8F48-1F4976C89982}" destId="{2EFAF446-2410-4D56-95D6-75F66850A856}" srcOrd="0" destOrd="0" parTransId="{72E1762C-6CBA-4ADC-B7BC-A28252681735}" sibTransId="{10B89ED8-4A92-4139-8F6C-10A85D71625A}"/>
    <dgm:cxn modelId="{F9B84A81-C4B5-4D79-9023-0D8E2C6F9783}" srcId="{1BAC0A92-64CF-49E3-8F4B-0C126DA87EC0}" destId="{B3178003-806C-4602-9F13-C7919425F54E}" srcOrd="0" destOrd="0" parTransId="{913F1E49-F067-42D0-80A3-565DAB86BFFD}" sibTransId="{B33D279C-9C3D-4B89-8BCC-50F8D783D746}"/>
    <dgm:cxn modelId="{B438419E-ED8B-4009-94B6-896F340FB0AA}" type="presOf" srcId="{B3178003-806C-4602-9F13-C7919425F54E}" destId="{50C14350-0434-47BA-9ACD-4B10B9EF18F5}" srcOrd="0" destOrd="0" presId="urn:microsoft.com/office/officeart/2018/5/layout/CenteredIconLabelDescriptionList"/>
    <dgm:cxn modelId="{E7E727AF-A2CC-4F82-9784-9A224129D26A}" srcId="{4B1B21E7-BFB4-45D9-891E-97B3654C9D10}" destId="{1BAC0A92-64CF-49E3-8F4B-0C126DA87EC0}" srcOrd="1" destOrd="0" parTransId="{274539A5-F7B1-4521-ADFD-5441A78E7075}" sibTransId="{3CFA9EFC-9A77-4ECC-ACE1-73C0669042B8}"/>
    <dgm:cxn modelId="{73DD47D5-E04A-476E-8C38-47EC00D6215C}" srcId="{4B1B21E7-BFB4-45D9-891E-97B3654C9D10}" destId="{A56CF1FB-D7E3-46F3-A166-BDA2B318444B}" srcOrd="2" destOrd="0" parTransId="{E808656F-B193-4EAE-A026-2DB089E682D0}" sibTransId="{FBE1231E-0919-4345-BFAC-C85ED507BE50}"/>
    <dgm:cxn modelId="{6A4EEDE5-8777-470F-B4DC-7E9B9730EBB3}" type="presOf" srcId="{6E05FE84-2A4B-414B-A5EE-C0325EBA24BC}" destId="{7060F040-FF4C-4F96-A0F4-B357777B76EB}" srcOrd="0" destOrd="0" presId="urn:microsoft.com/office/officeart/2018/5/layout/CenteredIconLabelDescriptionList"/>
    <dgm:cxn modelId="{DE5129F5-C1F1-416E-A4A5-736BF9B81090}" type="presOf" srcId="{A56CF1FB-D7E3-46F3-A166-BDA2B318444B}" destId="{9A804DAF-8776-4AD6-ADE4-71ED48BFF044}" srcOrd="0" destOrd="0" presId="urn:microsoft.com/office/officeart/2018/5/layout/CenteredIconLabelDescriptionList"/>
    <dgm:cxn modelId="{4B6B08D4-9A77-4FEF-B6F4-C4781D358376}" type="presParOf" srcId="{A26EE68F-CF69-47B2-8562-7BF61D5F13F2}" destId="{A49AF808-738D-404B-9087-D5FD45529488}" srcOrd="0" destOrd="0" presId="urn:microsoft.com/office/officeart/2018/5/layout/CenteredIconLabelDescriptionList"/>
    <dgm:cxn modelId="{71FAE495-982B-48D2-9556-94A6CDBD14C1}" type="presParOf" srcId="{A49AF808-738D-404B-9087-D5FD45529488}" destId="{26A288F2-F10C-4B64-A415-A258CA521E5D}" srcOrd="0" destOrd="0" presId="urn:microsoft.com/office/officeart/2018/5/layout/CenteredIconLabelDescriptionList"/>
    <dgm:cxn modelId="{536C553A-19F5-41E7-824D-63AFD9EFCA2D}" type="presParOf" srcId="{A49AF808-738D-404B-9087-D5FD45529488}" destId="{860FACA6-01BD-49FD-9BBD-B96BED1B8F80}" srcOrd="1" destOrd="0" presId="urn:microsoft.com/office/officeart/2018/5/layout/CenteredIconLabelDescriptionList"/>
    <dgm:cxn modelId="{54FDE62F-5C8A-4DEA-8649-11F6A0DC7341}" type="presParOf" srcId="{A49AF808-738D-404B-9087-D5FD45529488}" destId="{9F0F5B55-B6CD-45CC-9CF0-C3612963F5E9}" srcOrd="2" destOrd="0" presId="urn:microsoft.com/office/officeart/2018/5/layout/CenteredIconLabelDescriptionList"/>
    <dgm:cxn modelId="{EC9EF1F9-9C82-414C-8D88-CA1EB305C7E5}" type="presParOf" srcId="{A49AF808-738D-404B-9087-D5FD45529488}" destId="{1A4631FA-A301-4522-B86E-21CBDDD93ABA}" srcOrd="3" destOrd="0" presId="urn:microsoft.com/office/officeart/2018/5/layout/CenteredIconLabelDescriptionList"/>
    <dgm:cxn modelId="{996184C3-2A20-41CA-9D46-3FC5374C347E}" type="presParOf" srcId="{A49AF808-738D-404B-9087-D5FD45529488}" destId="{41FC1833-BC8D-43FA-B31E-A07364B66129}" srcOrd="4" destOrd="0" presId="urn:microsoft.com/office/officeart/2018/5/layout/CenteredIconLabelDescriptionList"/>
    <dgm:cxn modelId="{EF279BDA-6F5E-40CB-BA29-0BC527852240}" type="presParOf" srcId="{A26EE68F-CF69-47B2-8562-7BF61D5F13F2}" destId="{1AF7D599-3645-4E8A-B37B-32132DA72FA1}" srcOrd="1" destOrd="0" presId="urn:microsoft.com/office/officeart/2018/5/layout/CenteredIconLabelDescriptionList"/>
    <dgm:cxn modelId="{AB620D47-852A-4FD3-99D9-B87237B59B9E}" type="presParOf" srcId="{A26EE68F-CF69-47B2-8562-7BF61D5F13F2}" destId="{6FB370D4-D4ED-4D20-8DC3-B4667D21AE4A}" srcOrd="2" destOrd="0" presId="urn:microsoft.com/office/officeart/2018/5/layout/CenteredIconLabelDescriptionList"/>
    <dgm:cxn modelId="{91FE853F-98F5-466D-A8EB-73FAD7725DC4}" type="presParOf" srcId="{6FB370D4-D4ED-4D20-8DC3-B4667D21AE4A}" destId="{40D7124D-F6A3-4CEB-85FC-83283EB40B7B}" srcOrd="0" destOrd="0" presId="urn:microsoft.com/office/officeart/2018/5/layout/CenteredIconLabelDescriptionList"/>
    <dgm:cxn modelId="{B74FAD8A-F4E3-4859-9455-5F68E3BE0954}" type="presParOf" srcId="{6FB370D4-D4ED-4D20-8DC3-B4667D21AE4A}" destId="{D2DA3E23-15F7-4B37-B087-97CC93E69FFB}" srcOrd="1" destOrd="0" presId="urn:microsoft.com/office/officeart/2018/5/layout/CenteredIconLabelDescriptionList"/>
    <dgm:cxn modelId="{5BB3E124-29EF-48F7-A9A1-C83B6BE95CBE}" type="presParOf" srcId="{6FB370D4-D4ED-4D20-8DC3-B4667D21AE4A}" destId="{9D6CA4AF-3FAC-4BF7-8463-3600680BA76C}" srcOrd="2" destOrd="0" presId="urn:microsoft.com/office/officeart/2018/5/layout/CenteredIconLabelDescriptionList"/>
    <dgm:cxn modelId="{8BF6D210-6611-4BF5-998A-36CA3C1A98A5}" type="presParOf" srcId="{6FB370D4-D4ED-4D20-8DC3-B4667D21AE4A}" destId="{260CFD08-6E5E-41C4-9076-0C854F3317DA}" srcOrd="3" destOrd="0" presId="urn:microsoft.com/office/officeart/2018/5/layout/CenteredIconLabelDescriptionList"/>
    <dgm:cxn modelId="{5A9366CE-A88A-4798-844D-E32EB63A3025}" type="presParOf" srcId="{6FB370D4-D4ED-4D20-8DC3-B4667D21AE4A}" destId="{50C14350-0434-47BA-9ACD-4B10B9EF18F5}" srcOrd="4" destOrd="0" presId="urn:microsoft.com/office/officeart/2018/5/layout/CenteredIconLabelDescriptionList"/>
    <dgm:cxn modelId="{081AC00F-4615-488B-B038-FED0947666B1}" type="presParOf" srcId="{A26EE68F-CF69-47B2-8562-7BF61D5F13F2}" destId="{E6C12A70-9206-4044-9982-03343325BE54}" srcOrd="3" destOrd="0" presId="urn:microsoft.com/office/officeart/2018/5/layout/CenteredIconLabelDescriptionList"/>
    <dgm:cxn modelId="{38F56556-E77A-4F69-BBEE-294793B516F4}" type="presParOf" srcId="{A26EE68F-CF69-47B2-8562-7BF61D5F13F2}" destId="{EC1EA9A4-74AC-4483-A747-29191397E496}" srcOrd="4" destOrd="0" presId="urn:microsoft.com/office/officeart/2018/5/layout/CenteredIconLabelDescriptionList"/>
    <dgm:cxn modelId="{E1393484-56E5-4331-A4A0-2A430B777EEC}" type="presParOf" srcId="{EC1EA9A4-74AC-4483-A747-29191397E496}" destId="{30AE7896-2752-4495-9C2B-EFB32F011966}" srcOrd="0" destOrd="0" presId="urn:microsoft.com/office/officeart/2018/5/layout/CenteredIconLabelDescriptionList"/>
    <dgm:cxn modelId="{348DF9E2-5167-4A2E-93F1-16751BC2A2F2}" type="presParOf" srcId="{EC1EA9A4-74AC-4483-A747-29191397E496}" destId="{D27AB481-1153-4769-9F58-4E5D22AB4AD2}" srcOrd="1" destOrd="0" presId="urn:microsoft.com/office/officeart/2018/5/layout/CenteredIconLabelDescriptionList"/>
    <dgm:cxn modelId="{EFC629CE-EDCE-4244-BBBC-80AC00221B0D}" type="presParOf" srcId="{EC1EA9A4-74AC-4483-A747-29191397E496}" destId="{9A804DAF-8776-4AD6-ADE4-71ED48BFF044}" srcOrd="2" destOrd="0" presId="urn:microsoft.com/office/officeart/2018/5/layout/CenteredIconLabelDescriptionList"/>
    <dgm:cxn modelId="{62100F6F-3BFD-42DD-8574-7AB857D0B08D}" type="presParOf" srcId="{EC1EA9A4-74AC-4483-A747-29191397E496}" destId="{AD8960D3-5D29-47EB-8954-41DA184BB6CB}" srcOrd="3" destOrd="0" presId="urn:microsoft.com/office/officeart/2018/5/layout/CenteredIconLabelDescriptionList"/>
    <dgm:cxn modelId="{B493CB4D-1E6D-49DA-B3D1-3649CE04B758}" type="presParOf" srcId="{EC1EA9A4-74AC-4483-A747-29191397E496}" destId="{7060F040-FF4C-4F96-A0F4-B357777B76EB}"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58F9F64-851F-49DE-A4DE-7B289C79E74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CBDB9C1-79C7-4F2D-87CD-FAB2193A6292}">
      <dgm:prSet/>
      <dgm:spPr/>
      <dgm:t>
        <a:bodyPr/>
        <a:lstStyle/>
        <a:p>
          <a:r>
            <a:rPr lang="en-US"/>
            <a:t>Engage in constructive conflicts (especially with the CEO)</a:t>
          </a:r>
        </a:p>
      </dgm:t>
    </dgm:pt>
    <dgm:pt modelId="{8500529E-A233-4011-A5F4-124AD11B3C1E}" type="parTrans" cxnId="{42AE86DB-67CA-4639-916B-F173B98F7FFC}">
      <dgm:prSet/>
      <dgm:spPr/>
      <dgm:t>
        <a:bodyPr/>
        <a:lstStyle/>
        <a:p>
          <a:endParaRPr lang="en-US"/>
        </a:p>
      </dgm:t>
    </dgm:pt>
    <dgm:pt modelId="{7DC74E43-CC03-4E39-BA6C-516167D373D6}" type="sibTrans" cxnId="{42AE86DB-67CA-4639-916B-F173B98F7FFC}">
      <dgm:prSet/>
      <dgm:spPr/>
      <dgm:t>
        <a:bodyPr/>
        <a:lstStyle/>
        <a:p>
          <a:endParaRPr lang="en-US"/>
        </a:p>
      </dgm:t>
    </dgm:pt>
    <dgm:pt modelId="{25E28C65-420D-427B-917F-436C575DDA72}">
      <dgm:prSet/>
      <dgm:spPr/>
      <dgm:t>
        <a:bodyPr/>
        <a:lstStyle/>
        <a:p>
          <a:r>
            <a:rPr lang="en-US"/>
            <a:t>Avoid destructive conflict</a:t>
          </a:r>
        </a:p>
      </dgm:t>
    </dgm:pt>
    <dgm:pt modelId="{61A2C1DB-2D5E-49DF-BAED-2F2CF46B838A}" type="parTrans" cxnId="{F5ED8B70-940D-4640-B6CE-928CE5F76D30}">
      <dgm:prSet/>
      <dgm:spPr/>
      <dgm:t>
        <a:bodyPr/>
        <a:lstStyle/>
        <a:p>
          <a:endParaRPr lang="en-US"/>
        </a:p>
      </dgm:t>
    </dgm:pt>
    <dgm:pt modelId="{6D451B2A-54D5-4039-80A5-A67ED206FAC9}" type="sibTrans" cxnId="{F5ED8B70-940D-4640-B6CE-928CE5F76D30}">
      <dgm:prSet/>
      <dgm:spPr/>
      <dgm:t>
        <a:bodyPr/>
        <a:lstStyle/>
        <a:p>
          <a:endParaRPr lang="en-US"/>
        </a:p>
      </dgm:t>
    </dgm:pt>
    <dgm:pt modelId="{1221D778-708B-4EE9-92C1-FC6C6C1924B4}">
      <dgm:prSet/>
      <dgm:spPr/>
      <dgm:t>
        <a:bodyPr/>
        <a:lstStyle/>
        <a:p>
          <a:r>
            <a:rPr lang="en-US"/>
            <a:t>Work together as a team</a:t>
          </a:r>
        </a:p>
      </dgm:t>
    </dgm:pt>
    <dgm:pt modelId="{E3933AB4-3BAC-4AB1-B185-86E508049203}" type="parTrans" cxnId="{D07081DF-93DC-400A-8512-E2A191378F4B}">
      <dgm:prSet/>
      <dgm:spPr/>
      <dgm:t>
        <a:bodyPr/>
        <a:lstStyle/>
        <a:p>
          <a:endParaRPr lang="en-US"/>
        </a:p>
      </dgm:t>
    </dgm:pt>
    <dgm:pt modelId="{2148A248-1740-42CE-B5E8-F771B0329F3C}" type="sibTrans" cxnId="{D07081DF-93DC-400A-8512-E2A191378F4B}">
      <dgm:prSet/>
      <dgm:spPr/>
      <dgm:t>
        <a:bodyPr/>
        <a:lstStyle/>
        <a:p>
          <a:endParaRPr lang="en-US"/>
        </a:p>
      </dgm:t>
    </dgm:pt>
    <dgm:pt modelId="{B30F580A-B21D-4513-BDFE-496E41EEC17E}">
      <dgm:prSet/>
      <dgm:spPr/>
      <dgm:t>
        <a:bodyPr/>
        <a:lstStyle/>
        <a:p>
          <a:r>
            <a:rPr lang="en-US"/>
            <a:t>Know the appropriate level of strategic involvement</a:t>
          </a:r>
        </a:p>
      </dgm:t>
    </dgm:pt>
    <dgm:pt modelId="{DA593E74-8C77-4C7D-A548-9574A41B3C75}" type="parTrans" cxnId="{89EB3E0C-7CD3-4973-AA27-7B2A38515182}">
      <dgm:prSet/>
      <dgm:spPr/>
      <dgm:t>
        <a:bodyPr/>
        <a:lstStyle/>
        <a:p>
          <a:endParaRPr lang="en-US"/>
        </a:p>
      </dgm:t>
    </dgm:pt>
    <dgm:pt modelId="{0B2719E4-5D32-4E8B-BECA-60E56C72FF5C}" type="sibTrans" cxnId="{89EB3E0C-7CD3-4973-AA27-7B2A38515182}">
      <dgm:prSet/>
      <dgm:spPr/>
      <dgm:t>
        <a:bodyPr/>
        <a:lstStyle/>
        <a:p>
          <a:endParaRPr lang="en-US"/>
        </a:p>
      </dgm:t>
    </dgm:pt>
    <dgm:pt modelId="{B3C6B74B-914E-415C-89C8-37587DA8085D}">
      <dgm:prSet/>
      <dgm:spPr/>
      <dgm:t>
        <a:bodyPr/>
        <a:lstStyle/>
        <a:p>
          <a:r>
            <a:rPr lang="en-US"/>
            <a:t>Address decisions comprehensively</a:t>
          </a:r>
        </a:p>
      </dgm:t>
    </dgm:pt>
    <dgm:pt modelId="{93FE5CAD-9E0E-4CA0-B624-36BF553BB8B6}" type="parTrans" cxnId="{56E3A962-423D-4D10-9DE1-E5090089C747}">
      <dgm:prSet/>
      <dgm:spPr/>
      <dgm:t>
        <a:bodyPr/>
        <a:lstStyle/>
        <a:p>
          <a:endParaRPr lang="en-US"/>
        </a:p>
      </dgm:t>
    </dgm:pt>
    <dgm:pt modelId="{95A02EC0-C741-4E54-848D-EE373A8FA8F6}" type="sibTrans" cxnId="{56E3A962-423D-4D10-9DE1-E5090089C747}">
      <dgm:prSet/>
      <dgm:spPr/>
      <dgm:t>
        <a:bodyPr/>
        <a:lstStyle/>
        <a:p>
          <a:endParaRPr lang="en-US"/>
        </a:p>
      </dgm:t>
    </dgm:pt>
    <dgm:pt modelId="{8719BE43-9C34-453E-BF1D-708CDC008082}" type="pres">
      <dgm:prSet presAssocID="{F58F9F64-851F-49DE-A4DE-7B289C79E74D}" presName="root" presStyleCnt="0">
        <dgm:presLayoutVars>
          <dgm:dir/>
          <dgm:resizeHandles val="exact"/>
        </dgm:presLayoutVars>
      </dgm:prSet>
      <dgm:spPr/>
    </dgm:pt>
    <dgm:pt modelId="{3E4C5D58-C730-4EE9-B297-3AAD37C4CC99}" type="pres">
      <dgm:prSet presAssocID="{CCBDB9C1-79C7-4F2D-87CD-FAB2193A6292}" presName="compNode" presStyleCnt="0"/>
      <dgm:spPr/>
    </dgm:pt>
    <dgm:pt modelId="{46E408B0-CE4B-4CB5-9C49-3D65F3E161DC}" type="pres">
      <dgm:prSet presAssocID="{CCBDB9C1-79C7-4F2D-87CD-FAB2193A6292}" presName="bgRect" presStyleLbl="bgShp" presStyleIdx="0" presStyleCnt="5"/>
      <dgm:spPr/>
    </dgm:pt>
    <dgm:pt modelId="{B7DFD470-830E-4B26-9D3B-2BEC287C701D}" type="pres">
      <dgm:prSet presAssocID="{CCBDB9C1-79C7-4F2D-87CD-FAB2193A629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3699C1A9-7D8A-4325-A94F-52C716B1CE3F}" type="pres">
      <dgm:prSet presAssocID="{CCBDB9C1-79C7-4F2D-87CD-FAB2193A6292}" presName="spaceRect" presStyleCnt="0"/>
      <dgm:spPr/>
    </dgm:pt>
    <dgm:pt modelId="{A3449BBC-1A9E-4047-904D-C9AFCDFB8992}" type="pres">
      <dgm:prSet presAssocID="{CCBDB9C1-79C7-4F2D-87CD-FAB2193A6292}" presName="parTx" presStyleLbl="revTx" presStyleIdx="0" presStyleCnt="5">
        <dgm:presLayoutVars>
          <dgm:chMax val="0"/>
          <dgm:chPref val="0"/>
        </dgm:presLayoutVars>
      </dgm:prSet>
      <dgm:spPr/>
    </dgm:pt>
    <dgm:pt modelId="{6A52BA93-E2EF-4E5E-93F9-D78756927623}" type="pres">
      <dgm:prSet presAssocID="{7DC74E43-CC03-4E39-BA6C-516167D373D6}" presName="sibTrans" presStyleCnt="0"/>
      <dgm:spPr/>
    </dgm:pt>
    <dgm:pt modelId="{C0A5676A-51C0-4D3F-94B4-2EA1879E2CE0}" type="pres">
      <dgm:prSet presAssocID="{25E28C65-420D-427B-917F-436C575DDA72}" presName="compNode" presStyleCnt="0"/>
      <dgm:spPr/>
    </dgm:pt>
    <dgm:pt modelId="{ACD25009-C906-4706-896D-8FCDC8340CDF}" type="pres">
      <dgm:prSet presAssocID="{25E28C65-420D-427B-917F-436C575DDA72}" presName="bgRect" presStyleLbl="bgShp" presStyleIdx="1" presStyleCnt="5"/>
      <dgm:spPr/>
    </dgm:pt>
    <dgm:pt modelId="{31786348-25DA-4DD2-96AB-A7A94FF892FC}" type="pres">
      <dgm:prSet presAssocID="{25E28C65-420D-427B-917F-436C575DDA7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lippery"/>
        </a:ext>
      </dgm:extLst>
    </dgm:pt>
    <dgm:pt modelId="{245C2DC9-5E70-47EB-BDD9-6536137266B7}" type="pres">
      <dgm:prSet presAssocID="{25E28C65-420D-427B-917F-436C575DDA72}" presName="spaceRect" presStyleCnt="0"/>
      <dgm:spPr/>
    </dgm:pt>
    <dgm:pt modelId="{9CEE7458-F6FC-478C-8AA3-8733CC8E1DEE}" type="pres">
      <dgm:prSet presAssocID="{25E28C65-420D-427B-917F-436C575DDA72}" presName="parTx" presStyleLbl="revTx" presStyleIdx="1" presStyleCnt="5">
        <dgm:presLayoutVars>
          <dgm:chMax val="0"/>
          <dgm:chPref val="0"/>
        </dgm:presLayoutVars>
      </dgm:prSet>
      <dgm:spPr/>
    </dgm:pt>
    <dgm:pt modelId="{21167723-8989-4BD2-B814-2B4B94B3E59F}" type="pres">
      <dgm:prSet presAssocID="{6D451B2A-54D5-4039-80A5-A67ED206FAC9}" presName="sibTrans" presStyleCnt="0"/>
      <dgm:spPr/>
    </dgm:pt>
    <dgm:pt modelId="{D4B560A0-937B-406B-82E6-B08648DC3795}" type="pres">
      <dgm:prSet presAssocID="{1221D778-708B-4EE9-92C1-FC6C6C1924B4}" presName="compNode" presStyleCnt="0"/>
      <dgm:spPr/>
    </dgm:pt>
    <dgm:pt modelId="{DDD2052F-9E01-45E1-A3AE-DA50A1950371}" type="pres">
      <dgm:prSet presAssocID="{1221D778-708B-4EE9-92C1-FC6C6C1924B4}" presName="bgRect" presStyleLbl="bgShp" presStyleIdx="2" presStyleCnt="5"/>
      <dgm:spPr/>
    </dgm:pt>
    <dgm:pt modelId="{E35F1C11-A189-43F7-8E21-4C53BAAB821B}" type="pres">
      <dgm:prSet presAssocID="{1221D778-708B-4EE9-92C1-FC6C6C1924B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ers"/>
        </a:ext>
      </dgm:extLst>
    </dgm:pt>
    <dgm:pt modelId="{B4BFB6E3-15AD-4206-90E3-3F92E2FFCE52}" type="pres">
      <dgm:prSet presAssocID="{1221D778-708B-4EE9-92C1-FC6C6C1924B4}" presName="spaceRect" presStyleCnt="0"/>
      <dgm:spPr/>
    </dgm:pt>
    <dgm:pt modelId="{F6799BFB-A2C0-4B60-B0B8-F4252DF6A3EF}" type="pres">
      <dgm:prSet presAssocID="{1221D778-708B-4EE9-92C1-FC6C6C1924B4}" presName="parTx" presStyleLbl="revTx" presStyleIdx="2" presStyleCnt="5">
        <dgm:presLayoutVars>
          <dgm:chMax val="0"/>
          <dgm:chPref val="0"/>
        </dgm:presLayoutVars>
      </dgm:prSet>
      <dgm:spPr/>
    </dgm:pt>
    <dgm:pt modelId="{383850F7-B261-44BB-BD77-C69BA66B40B6}" type="pres">
      <dgm:prSet presAssocID="{2148A248-1740-42CE-B5E8-F771B0329F3C}" presName="sibTrans" presStyleCnt="0"/>
      <dgm:spPr/>
    </dgm:pt>
    <dgm:pt modelId="{97E226EC-2726-4F31-A810-336CE4FD6BDE}" type="pres">
      <dgm:prSet presAssocID="{B30F580A-B21D-4513-BDFE-496E41EEC17E}" presName="compNode" presStyleCnt="0"/>
      <dgm:spPr/>
    </dgm:pt>
    <dgm:pt modelId="{508789EA-BDBB-4C7B-B816-E8E639DBBBBD}" type="pres">
      <dgm:prSet presAssocID="{B30F580A-B21D-4513-BDFE-496E41EEC17E}" presName="bgRect" presStyleLbl="bgShp" presStyleIdx="3" presStyleCnt="5"/>
      <dgm:spPr/>
    </dgm:pt>
    <dgm:pt modelId="{1308FA86-DAB4-4414-8CD3-B608EE333DDD}" type="pres">
      <dgm:prSet presAssocID="{B30F580A-B21D-4513-BDFE-496E41EEC17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DAF24557-D908-4C79-94FA-A6E22EF5F031}" type="pres">
      <dgm:prSet presAssocID="{B30F580A-B21D-4513-BDFE-496E41EEC17E}" presName="spaceRect" presStyleCnt="0"/>
      <dgm:spPr/>
    </dgm:pt>
    <dgm:pt modelId="{7A70EB7C-F2A7-4234-B418-F56F12920C92}" type="pres">
      <dgm:prSet presAssocID="{B30F580A-B21D-4513-BDFE-496E41EEC17E}" presName="parTx" presStyleLbl="revTx" presStyleIdx="3" presStyleCnt="5">
        <dgm:presLayoutVars>
          <dgm:chMax val="0"/>
          <dgm:chPref val="0"/>
        </dgm:presLayoutVars>
      </dgm:prSet>
      <dgm:spPr/>
    </dgm:pt>
    <dgm:pt modelId="{CA8FEFA6-D014-4DF0-98CF-F9244837117B}" type="pres">
      <dgm:prSet presAssocID="{0B2719E4-5D32-4E8B-BECA-60E56C72FF5C}" presName="sibTrans" presStyleCnt="0"/>
      <dgm:spPr/>
    </dgm:pt>
    <dgm:pt modelId="{68248B1D-1093-4802-ACFA-184FF740AF48}" type="pres">
      <dgm:prSet presAssocID="{B3C6B74B-914E-415C-89C8-37587DA8085D}" presName="compNode" presStyleCnt="0"/>
      <dgm:spPr/>
    </dgm:pt>
    <dgm:pt modelId="{4C4EFA62-5EF9-4C1F-9F0A-43E8583BE40B}" type="pres">
      <dgm:prSet presAssocID="{B3C6B74B-914E-415C-89C8-37587DA8085D}" presName="bgRect" presStyleLbl="bgShp" presStyleIdx="4" presStyleCnt="5"/>
      <dgm:spPr/>
    </dgm:pt>
    <dgm:pt modelId="{54F7D53A-FFED-44E0-9EC0-4DC4D1F192BF}" type="pres">
      <dgm:prSet presAssocID="{B3C6B74B-914E-415C-89C8-37587DA8085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eckmark"/>
        </a:ext>
      </dgm:extLst>
    </dgm:pt>
    <dgm:pt modelId="{E2D42FDF-81AF-47F3-A924-409A05DA9C78}" type="pres">
      <dgm:prSet presAssocID="{B3C6B74B-914E-415C-89C8-37587DA8085D}" presName="spaceRect" presStyleCnt="0"/>
      <dgm:spPr/>
    </dgm:pt>
    <dgm:pt modelId="{A925016C-9220-4E13-AB9E-57B0CA889A17}" type="pres">
      <dgm:prSet presAssocID="{B3C6B74B-914E-415C-89C8-37587DA8085D}" presName="parTx" presStyleLbl="revTx" presStyleIdx="4" presStyleCnt="5">
        <dgm:presLayoutVars>
          <dgm:chMax val="0"/>
          <dgm:chPref val="0"/>
        </dgm:presLayoutVars>
      </dgm:prSet>
      <dgm:spPr/>
    </dgm:pt>
  </dgm:ptLst>
  <dgm:cxnLst>
    <dgm:cxn modelId="{D957CC05-A64C-4B10-9AD6-04F0F9582058}" type="presOf" srcId="{B30F580A-B21D-4513-BDFE-496E41EEC17E}" destId="{7A70EB7C-F2A7-4234-B418-F56F12920C92}" srcOrd="0" destOrd="0" presId="urn:microsoft.com/office/officeart/2018/2/layout/IconVerticalSolidList"/>
    <dgm:cxn modelId="{89EB3E0C-7CD3-4973-AA27-7B2A38515182}" srcId="{F58F9F64-851F-49DE-A4DE-7B289C79E74D}" destId="{B30F580A-B21D-4513-BDFE-496E41EEC17E}" srcOrd="3" destOrd="0" parTransId="{DA593E74-8C77-4C7D-A548-9574A41B3C75}" sibTransId="{0B2719E4-5D32-4E8B-BECA-60E56C72FF5C}"/>
    <dgm:cxn modelId="{1F32F25E-C5BF-4E48-98D6-D9A6EB401956}" type="presOf" srcId="{25E28C65-420D-427B-917F-436C575DDA72}" destId="{9CEE7458-F6FC-478C-8AA3-8733CC8E1DEE}" srcOrd="0" destOrd="0" presId="urn:microsoft.com/office/officeart/2018/2/layout/IconVerticalSolidList"/>
    <dgm:cxn modelId="{56E3A962-423D-4D10-9DE1-E5090089C747}" srcId="{F58F9F64-851F-49DE-A4DE-7B289C79E74D}" destId="{B3C6B74B-914E-415C-89C8-37587DA8085D}" srcOrd="4" destOrd="0" parTransId="{93FE5CAD-9E0E-4CA0-B624-36BF553BB8B6}" sibTransId="{95A02EC0-C741-4E54-848D-EE373A8FA8F6}"/>
    <dgm:cxn modelId="{278C8C6A-586C-427B-9C13-6826724124B8}" type="presOf" srcId="{F58F9F64-851F-49DE-A4DE-7B289C79E74D}" destId="{8719BE43-9C34-453E-BF1D-708CDC008082}" srcOrd="0" destOrd="0" presId="urn:microsoft.com/office/officeart/2018/2/layout/IconVerticalSolidList"/>
    <dgm:cxn modelId="{F5ED8B70-940D-4640-B6CE-928CE5F76D30}" srcId="{F58F9F64-851F-49DE-A4DE-7B289C79E74D}" destId="{25E28C65-420D-427B-917F-436C575DDA72}" srcOrd="1" destOrd="0" parTransId="{61A2C1DB-2D5E-49DF-BAED-2F2CF46B838A}" sibTransId="{6D451B2A-54D5-4039-80A5-A67ED206FAC9}"/>
    <dgm:cxn modelId="{1BD830AD-69C3-4EBF-93DD-6A965C211459}" type="presOf" srcId="{1221D778-708B-4EE9-92C1-FC6C6C1924B4}" destId="{F6799BFB-A2C0-4B60-B0B8-F4252DF6A3EF}" srcOrd="0" destOrd="0" presId="urn:microsoft.com/office/officeart/2018/2/layout/IconVerticalSolidList"/>
    <dgm:cxn modelId="{42AE86DB-67CA-4639-916B-F173B98F7FFC}" srcId="{F58F9F64-851F-49DE-A4DE-7B289C79E74D}" destId="{CCBDB9C1-79C7-4F2D-87CD-FAB2193A6292}" srcOrd="0" destOrd="0" parTransId="{8500529E-A233-4011-A5F4-124AD11B3C1E}" sibTransId="{7DC74E43-CC03-4E39-BA6C-516167D373D6}"/>
    <dgm:cxn modelId="{D07081DF-93DC-400A-8512-E2A191378F4B}" srcId="{F58F9F64-851F-49DE-A4DE-7B289C79E74D}" destId="{1221D778-708B-4EE9-92C1-FC6C6C1924B4}" srcOrd="2" destOrd="0" parTransId="{E3933AB4-3BAC-4AB1-B185-86E508049203}" sibTransId="{2148A248-1740-42CE-B5E8-F771B0329F3C}"/>
    <dgm:cxn modelId="{AC95C2EF-8CA5-4B36-8C1D-875090A9098F}" type="presOf" srcId="{CCBDB9C1-79C7-4F2D-87CD-FAB2193A6292}" destId="{A3449BBC-1A9E-4047-904D-C9AFCDFB8992}" srcOrd="0" destOrd="0" presId="urn:microsoft.com/office/officeart/2018/2/layout/IconVerticalSolidList"/>
    <dgm:cxn modelId="{914572F8-CE29-459E-80FB-1128F0DCF9EF}" type="presOf" srcId="{B3C6B74B-914E-415C-89C8-37587DA8085D}" destId="{A925016C-9220-4E13-AB9E-57B0CA889A17}" srcOrd="0" destOrd="0" presId="urn:microsoft.com/office/officeart/2018/2/layout/IconVerticalSolidList"/>
    <dgm:cxn modelId="{748C3A66-7228-4988-9B71-54072A44DE93}" type="presParOf" srcId="{8719BE43-9C34-453E-BF1D-708CDC008082}" destId="{3E4C5D58-C730-4EE9-B297-3AAD37C4CC99}" srcOrd="0" destOrd="0" presId="urn:microsoft.com/office/officeart/2018/2/layout/IconVerticalSolidList"/>
    <dgm:cxn modelId="{9531F76A-240C-4D39-BEEA-677F4D336BCB}" type="presParOf" srcId="{3E4C5D58-C730-4EE9-B297-3AAD37C4CC99}" destId="{46E408B0-CE4B-4CB5-9C49-3D65F3E161DC}" srcOrd="0" destOrd="0" presId="urn:microsoft.com/office/officeart/2018/2/layout/IconVerticalSolidList"/>
    <dgm:cxn modelId="{EE5A563D-D9FA-4131-8148-3581EE8860B6}" type="presParOf" srcId="{3E4C5D58-C730-4EE9-B297-3AAD37C4CC99}" destId="{B7DFD470-830E-4B26-9D3B-2BEC287C701D}" srcOrd="1" destOrd="0" presId="urn:microsoft.com/office/officeart/2018/2/layout/IconVerticalSolidList"/>
    <dgm:cxn modelId="{992126FD-6C35-4B16-B05F-842CECFAF614}" type="presParOf" srcId="{3E4C5D58-C730-4EE9-B297-3AAD37C4CC99}" destId="{3699C1A9-7D8A-4325-A94F-52C716B1CE3F}" srcOrd="2" destOrd="0" presId="urn:microsoft.com/office/officeart/2018/2/layout/IconVerticalSolidList"/>
    <dgm:cxn modelId="{55608931-8B52-40B6-B023-BE244F42F01B}" type="presParOf" srcId="{3E4C5D58-C730-4EE9-B297-3AAD37C4CC99}" destId="{A3449BBC-1A9E-4047-904D-C9AFCDFB8992}" srcOrd="3" destOrd="0" presId="urn:microsoft.com/office/officeart/2018/2/layout/IconVerticalSolidList"/>
    <dgm:cxn modelId="{B8E4E806-AAC5-42BB-92CC-CE0DD67A714A}" type="presParOf" srcId="{8719BE43-9C34-453E-BF1D-708CDC008082}" destId="{6A52BA93-E2EF-4E5E-93F9-D78756927623}" srcOrd="1" destOrd="0" presId="urn:microsoft.com/office/officeart/2018/2/layout/IconVerticalSolidList"/>
    <dgm:cxn modelId="{1DE02E20-0D7A-4846-8713-7EE5675BDF21}" type="presParOf" srcId="{8719BE43-9C34-453E-BF1D-708CDC008082}" destId="{C0A5676A-51C0-4D3F-94B4-2EA1879E2CE0}" srcOrd="2" destOrd="0" presId="urn:microsoft.com/office/officeart/2018/2/layout/IconVerticalSolidList"/>
    <dgm:cxn modelId="{F6B7427E-B036-43DA-94D5-F939B1D51FD5}" type="presParOf" srcId="{C0A5676A-51C0-4D3F-94B4-2EA1879E2CE0}" destId="{ACD25009-C906-4706-896D-8FCDC8340CDF}" srcOrd="0" destOrd="0" presId="urn:microsoft.com/office/officeart/2018/2/layout/IconVerticalSolidList"/>
    <dgm:cxn modelId="{BE7F1DEE-EEDA-4340-976E-7B3327E9DD0B}" type="presParOf" srcId="{C0A5676A-51C0-4D3F-94B4-2EA1879E2CE0}" destId="{31786348-25DA-4DD2-96AB-A7A94FF892FC}" srcOrd="1" destOrd="0" presId="urn:microsoft.com/office/officeart/2018/2/layout/IconVerticalSolidList"/>
    <dgm:cxn modelId="{5DCCDA97-4C0A-46BD-B25C-FB64D4C2A095}" type="presParOf" srcId="{C0A5676A-51C0-4D3F-94B4-2EA1879E2CE0}" destId="{245C2DC9-5E70-47EB-BDD9-6536137266B7}" srcOrd="2" destOrd="0" presId="urn:microsoft.com/office/officeart/2018/2/layout/IconVerticalSolidList"/>
    <dgm:cxn modelId="{4ABA5587-41C8-46B2-B32D-CF62D017BE2F}" type="presParOf" srcId="{C0A5676A-51C0-4D3F-94B4-2EA1879E2CE0}" destId="{9CEE7458-F6FC-478C-8AA3-8733CC8E1DEE}" srcOrd="3" destOrd="0" presId="urn:microsoft.com/office/officeart/2018/2/layout/IconVerticalSolidList"/>
    <dgm:cxn modelId="{8F9BFB42-53A4-45CF-911D-42EF2F4E2346}" type="presParOf" srcId="{8719BE43-9C34-453E-BF1D-708CDC008082}" destId="{21167723-8989-4BD2-B814-2B4B94B3E59F}" srcOrd="3" destOrd="0" presId="urn:microsoft.com/office/officeart/2018/2/layout/IconVerticalSolidList"/>
    <dgm:cxn modelId="{CBBFA1A7-8A7B-451C-8952-1718C3CC125F}" type="presParOf" srcId="{8719BE43-9C34-453E-BF1D-708CDC008082}" destId="{D4B560A0-937B-406B-82E6-B08648DC3795}" srcOrd="4" destOrd="0" presId="urn:microsoft.com/office/officeart/2018/2/layout/IconVerticalSolidList"/>
    <dgm:cxn modelId="{A912A95A-E769-49D4-9246-7C51F4A4A07D}" type="presParOf" srcId="{D4B560A0-937B-406B-82E6-B08648DC3795}" destId="{DDD2052F-9E01-45E1-A3AE-DA50A1950371}" srcOrd="0" destOrd="0" presId="urn:microsoft.com/office/officeart/2018/2/layout/IconVerticalSolidList"/>
    <dgm:cxn modelId="{78567994-CE5D-4385-84A9-26E83176B0F9}" type="presParOf" srcId="{D4B560A0-937B-406B-82E6-B08648DC3795}" destId="{E35F1C11-A189-43F7-8E21-4C53BAAB821B}" srcOrd="1" destOrd="0" presId="urn:microsoft.com/office/officeart/2018/2/layout/IconVerticalSolidList"/>
    <dgm:cxn modelId="{6266C13D-400B-4D0C-BF92-359EE5CD24A2}" type="presParOf" srcId="{D4B560A0-937B-406B-82E6-B08648DC3795}" destId="{B4BFB6E3-15AD-4206-90E3-3F92E2FFCE52}" srcOrd="2" destOrd="0" presId="urn:microsoft.com/office/officeart/2018/2/layout/IconVerticalSolidList"/>
    <dgm:cxn modelId="{802405D0-DF1E-4795-BE54-6009C11778BF}" type="presParOf" srcId="{D4B560A0-937B-406B-82E6-B08648DC3795}" destId="{F6799BFB-A2C0-4B60-B0B8-F4252DF6A3EF}" srcOrd="3" destOrd="0" presId="urn:microsoft.com/office/officeart/2018/2/layout/IconVerticalSolidList"/>
    <dgm:cxn modelId="{F72B81B9-2A8D-4586-83FD-40A4F9EF913C}" type="presParOf" srcId="{8719BE43-9C34-453E-BF1D-708CDC008082}" destId="{383850F7-B261-44BB-BD77-C69BA66B40B6}" srcOrd="5" destOrd="0" presId="urn:microsoft.com/office/officeart/2018/2/layout/IconVerticalSolidList"/>
    <dgm:cxn modelId="{7AB8884C-8BAB-4299-A919-17EA6B5D65A4}" type="presParOf" srcId="{8719BE43-9C34-453E-BF1D-708CDC008082}" destId="{97E226EC-2726-4F31-A810-336CE4FD6BDE}" srcOrd="6" destOrd="0" presId="urn:microsoft.com/office/officeart/2018/2/layout/IconVerticalSolidList"/>
    <dgm:cxn modelId="{8914FE52-1B5B-4199-99D9-9AD4339DC768}" type="presParOf" srcId="{97E226EC-2726-4F31-A810-336CE4FD6BDE}" destId="{508789EA-BDBB-4C7B-B816-E8E639DBBBBD}" srcOrd="0" destOrd="0" presId="urn:microsoft.com/office/officeart/2018/2/layout/IconVerticalSolidList"/>
    <dgm:cxn modelId="{63F88CF8-2C41-4FBD-A42E-AA9C4D95737A}" type="presParOf" srcId="{97E226EC-2726-4F31-A810-336CE4FD6BDE}" destId="{1308FA86-DAB4-4414-8CD3-B608EE333DDD}" srcOrd="1" destOrd="0" presId="urn:microsoft.com/office/officeart/2018/2/layout/IconVerticalSolidList"/>
    <dgm:cxn modelId="{BC24AA06-E302-48F8-B90E-27F9C4129BC0}" type="presParOf" srcId="{97E226EC-2726-4F31-A810-336CE4FD6BDE}" destId="{DAF24557-D908-4C79-94FA-A6E22EF5F031}" srcOrd="2" destOrd="0" presId="urn:microsoft.com/office/officeart/2018/2/layout/IconVerticalSolidList"/>
    <dgm:cxn modelId="{7349D89C-91F4-479A-8080-D6902C0EAE2A}" type="presParOf" srcId="{97E226EC-2726-4F31-A810-336CE4FD6BDE}" destId="{7A70EB7C-F2A7-4234-B418-F56F12920C92}" srcOrd="3" destOrd="0" presId="urn:microsoft.com/office/officeart/2018/2/layout/IconVerticalSolidList"/>
    <dgm:cxn modelId="{1C4D3BD8-CA97-4F14-9A78-AEA9ABB40838}" type="presParOf" srcId="{8719BE43-9C34-453E-BF1D-708CDC008082}" destId="{CA8FEFA6-D014-4DF0-98CF-F9244837117B}" srcOrd="7" destOrd="0" presId="urn:microsoft.com/office/officeart/2018/2/layout/IconVerticalSolidList"/>
    <dgm:cxn modelId="{463FA079-95EC-443E-BC1B-F959B6B9982B}" type="presParOf" srcId="{8719BE43-9C34-453E-BF1D-708CDC008082}" destId="{68248B1D-1093-4802-ACFA-184FF740AF48}" srcOrd="8" destOrd="0" presId="urn:microsoft.com/office/officeart/2018/2/layout/IconVerticalSolidList"/>
    <dgm:cxn modelId="{F4E6CE5B-56EA-4FEF-B566-EE4FEAC5F11D}" type="presParOf" srcId="{68248B1D-1093-4802-ACFA-184FF740AF48}" destId="{4C4EFA62-5EF9-4C1F-9F0A-43E8583BE40B}" srcOrd="0" destOrd="0" presId="urn:microsoft.com/office/officeart/2018/2/layout/IconVerticalSolidList"/>
    <dgm:cxn modelId="{4051353B-8578-4EE3-9C1E-563B8D364E7A}" type="presParOf" srcId="{68248B1D-1093-4802-ACFA-184FF740AF48}" destId="{54F7D53A-FFED-44E0-9EC0-4DC4D1F192BF}" srcOrd="1" destOrd="0" presId="urn:microsoft.com/office/officeart/2018/2/layout/IconVerticalSolidList"/>
    <dgm:cxn modelId="{22E09508-6023-407F-BCC0-F42BE8070ECB}" type="presParOf" srcId="{68248B1D-1093-4802-ACFA-184FF740AF48}" destId="{E2D42FDF-81AF-47F3-A924-409A05DA9C78}" srcOrd="2" destOrd="0" presId="urn:microsoft.com/office/officeart/2018/2/layout/IconVerticalSolidList"/>
    <dgm:cxn modelId="{F2DC7AEE-8130-4F43-9A22-6E0A801B51D3}" type="presParOf" srcId="{68248B1D-1093-4802-ACFA-184FF740AF48}" destId="{A925016C-9220-4E13-AB9E-57B0CA889A1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AB8D38-9C04-2342-BCA7-4FA884B92281}">
      <dsp:nvSpPr>
        <dsp:cNvPr id="0" name=""/>
        <dsp:cNvSpPr/>
      </dsp:nvSpPr>
      <dsp:spPr>
        <a:xfrm>
          <a:off x="1181322" y="938563"/>
          <a:ext cx="3367959" cy="336788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Directional Strategies &amp; Leadership</a:t>
          </a:r>
        </a:p>
        <a:p>
          <a:pPr marL="0" lvl="0" indent="0" algn="ctr" defTabSz="577850">
            <a:lnSpc>
              <a:spcPct val="90000"/>
            </a:lnSpc>
            <a:spcBef>
              <a:spcPct val="0"/>
            </a:spcBef>
            <a:spcAft>
              <a:spcPct val="35000"/>
            </a:spcAft>
            <a:buNone/>
          </a:pPr>
          <a:r>
            <a:rPr lang="en-US" sz="1300" kern="1200" dirty="0"/>
            <a:t>“Want to Do”</a:t>
          </a:r>
        </a:p>
      </dsp:txBody>
      <dsp:txXfrm>
        <a:off x="1674548" y="1431778"/>
        <a:ext cx="2381507" cy="2381456"/>
      </dsp:txXfrm>
    </dsp:sp>
    <dsp:sp modelId="{0CFDA612-C18E-0441-94F0-CB1FFB6CE21B}">
      <dsp:nvSpPr>
        <dsp:cNvPr id="0" name=""/>
        <dsp:cNvSpPr/>
      </dsp:nvSpPr>
      <dsp:spPr>
        <a:xfrm>
          <a:off x="3103007" y="785120"/>
          <a:ext cx="374565" cy="37455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B0B5BC-3216-9C4D-BC44-EA7886FB95ED}">
      <dsp:nvSpPr>
        <dsp:cNvPr id="0" name=""/>
        <dsp:cNvSpPr/>
      </dsp:nvSpPr>
      <dsp:spPr>
        <a:xfrm>
          <a:off x="2216075" y="4056219"/>
          <a:ext cx="271215" cy="271476"/>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A384DC-28F5-034B-9C05-C6E164C013AF}">
      <dsp:nvSpPr>
        <dsp:cNvPr id="0" name=""/>
        <dsp:cNvSpPr/>
      </dsp:nvSpPr>
      <dsp:spPr>
        <a:xfrm>
          <a:off x="4766003" y="2305390"/>
          <a:ext cx="271215" cy="271476"/>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B90C98-3638-CB4E-A8E3-DE57B2D98C97}">
      <dsp:nvSpPr>
        <dsp:cNvPr id="0" name=""/>
        <dsp:cNvSpPr/>
      </dsp:nvSpPr>
      <dsp:spPr>
        <a:xfrm>
          <a:off x="3468177" y="4345008"/>
          <a:ext cx="374565" cy="374559"/>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E19970-19B7-574B-B206-1B16182D13E1}">
      <dsp:nvSpPr>
        <dsp:cNvPr id="0" name=""/>
        <dsp:cNvSpPr/>
      </dsp:nvSpPr>
      <dsp:spPr>
        <a:xfrm>
          <a:off x="2293118" y="1317451"/>
          <a:ext cx="271215" cy="271476"/>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A33309-D5CE-CF4C-B59F-635A005FD3CC}">
      <dsp:nvSpPr>
        <dsp:cNvPr id="0" name=""/>
        <dsp:cNvSpPr/>
      </dsp:nvSpPr>
      <dsp:spPr>
        <a:xfrm>
          <a:off x="1438131" y="2870377"/>
          <a:ext cx="271215" cy="271476"/>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3E9A03B-540C-1449-8BAC-3CE4B500C648}">
      <dsp:nvSpPr>
        <dsp:cNvPr id="0" name=""/>
        <dsp:cNvSpPr/>
      </dsp:nvSpPr>
      <dsp:spPr>
        <a:xfrm>
          <a:off x="129030" y="1546435"/>
          <a:ext cx="1369231" cy="1368794"/>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External Environment</a:t>
          </a:r>
        </a:p>
        <a:p>
          <a:pPr marL="0" lvl="0" indent="0" algn="ctr" defTabSz="577850">
            <a:lnSpc>
              <a:spcPct val="90000"/>
            </a:lnSpc>
            <a:spcBef>
              <a:spcPct val="0"/>
            </a:spcBef>
            <a:spcAft>
              <a:spcPct val="35000"/>
            </a:spcAft>
            <a:buNone/>
          </a:pPr>
          <a:r>
            <a:rPr lang="en-US" sz="1300" kern="1200" dirty="0"/>
            <a:t>“Should Do”</a:t>
          </a:r>
        </a:p>
      </dsp:txBody>
      <dsp:txXfrm>
        <a:off x="329549" y="1746890"/>
        <a:ext cx="968193" cy="967884"/>
      </dsp:txXfrm>
    </dsp:sp>
    <dsp:sp modelId="{C348C3B4-E48D-6942-A6C7-C6F21352E49D}">
      <dsp:nvSpPr>
        <dsp:cNvPr id="0" name=""/>
        <dsp:cNvSpPr/>
      </dsp:nvSpPr>
      <dsp:spPr>
        <a:xfrm>
          <a:off x="2724057" y="1329254"/>
          <a:ext cx="374565" cy="37455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E66659-A094-D247-92FD-1E67012B1A47}">
      <dsp:nvSpPr>
        <dsp:cNvPr id="0" name=""/>
        <dsp:cNvSpPr/>
      </dsp:nvSpPr>
      <dsp:spPr>
        <a:xfrm>
          <a:off x="257435" y="3316543"/>
          <a:ext cx="677099" cy="677118"/>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DEF8B5-772E-DA49-B78A-7C8B925614A4}">
      <dsp:nvSpPr>
        <dsp:cNvPr id="0" name=""/>
        <dsp:cNvSpPr/>
      </dsp:nvSpPr>
      <dsp:spPr>
        <a:xfrm>
          <a:off x="4492073" y="609759"/>
          <a:ext cx="1369231" cy="1368794"/>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Internal Environment</a:t>
          </a:r>
        </a:p>
        <a:p>
          <a:pPr marL="0" lvl="0" indent="0" algn="ctr" defTabSz="577850">
            <a:lnSpc>
              <a:spcPct val="90000"/>
            </a:lnSpc>
            <a:spcBef>
              <a:spcPct val="0"/>
            </a:spcBef>
            <a:spcAft>
              <a:spcPct val="35000"/>
            </a:spcAft>
            <a:buNone/>
          </a:pPr>
          <a:r>
            <a:rPr lang="en-US" sz="1300" kern="1200" dirty="0"/>
            <a:t>“Can Do”</a:t>
          </a:r>
        </a:p>
      </dsp:txBody>
      <dsp:txXfrm>
        <a:off x="4692592" y="810214"/>
        <a:ext cx="968193" cy="967884"/>
      </dsp:txXfrm>
    </dsp:sp>
    <dsp:sp modelId="{7A06B4DA-70BE-8F41-A557-3807E43EB921}">
      <dsp:nvSpPr>
        <dsp:cNvPr id="0" name=""/>
        <dsp:cNvSpPr/>
      </dsp:nvSpPr>
      <dsp:spPr>
        <a:xfrm>
          <a:off x="4283703" y="1847421"/>
          <a:ext cx="374565" cy="37455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265C76-BCC2-F14E-851A-27469767E8CB}">
      <dsp:nvSpPr>
        <dsp:cNvPr id="0" name=""/>
        <dsp:cNvSpPr/>
      </dsp:nvSpPr>
      <dsp:spPr>
        <a:xfrm>
          <a:off x="0" y="4122318"/>
          <a:ext cx="271215" cy="271476"/>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E6D603-BE3E-CD4A-AB21-39560B88C21C}">
      <dsp:nvSpPr>
        <dsp:cNvPr id="0" name=""/>
        <dsp:cNvSpPr/>
      </dsp:nvSpPr>
      <dsp:spPr>
        <a:xfrm>
          <a:off x="2704639" y="3735955"/>
          <a:ext cx="271215" cy="271476"/>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D42B0B-7069-4634-83A4-11D58A674391}">
      <dsp:nvSpPr>
        <dsp:cNvPr id="0" name=""/>
        <dsp:cNvSpPr/>
      </dsp:nvSpPr>
      <dsp:spPr>
        <a:xfrm>
          <a:off x="0" y="531"/>
          <a:ext cx="10515600" cy="124328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E62DEB-431E-4188-A3AD-84EA90E4B289}">
      <dsp:nvSpPr>
        <dsp:cNvPr id="0" name=""/>
        <dsp:cNvSpPr/>
      </dsp:nvSpPr>
      <dsp:spPr>
        <a:xfrm>
          <a:off x="376092" y="280269"/>
          <a:ext cx="683804" cy="6838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780AEF-6B57-4039-9A0F-0C36D09BE655}">
      <dsp:nvSpPr>
        <dsp:cNvPr id="0" name=""/>
        <dsp:cNvSpPr/>
      </dsp:nvSpPr>
      <dsp:spPr>
        <a:xfrm>
          <a:off x="1435988" y="531"/>
          <a:ext cx="4732020"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1111250">
            <a:lnSpc>
              <a:spcPct val="90000"/>
            </a:lnSpc>
            <a:spcBef>
              <a:spcPct val="0"/>
            </a:spcBef>
            <a:spcAft>
              <a:spcPct val="35000"/>
            </a:spcAft>
            <a:buNone/>
          </a:pPr>
          <a:r>
            <a:rPr lang="en-US" sz="2500" kern="1200"/>
            <a:t>Strategic Planning</a:t>
          </a:r>
        </a:p>
      </dsp:txBody>
      <dsp:txXfrm>
        <a:off x="1435988" y="531"/>
        <a:ext cx="4732020" cy="1243280"/>
      </dsp:txXfrm>
    </dsp:sp>
    <dsp:sp modelId="{8B44FE5B-CBBA-4509-A23D-32BF80FB1601}">
      <dsp:nvSpPr>
        <dsp:cNvPr id="0" name=""/>
        <dsp:cNvSpPr/>
      </dsp:nvSpPr>
      <dsp:spPr>
        <a:xfrm>
          <a:off x="6168008" y="531"/>
          <a:ext cx="4347591"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577850">
            <a:lnSpc>
              <a:spcPct val="90000"/>
            </a:lnSpc>
            <a:spcBef>
              <a:spcPct val="0"/>
            </a:spcBef>
            <a:spcAft>
              <a:spcPct val="35000"/>
            </a:spcAft>
            <a:buNone/>
          </a:pPr>
          <a:r>
            <a:rPr lang="en-US" sz="1300" kern="1200"/>
            <a:t>External Analysis</a:t>
          </a:r>
        </a:p>
        <a:p>
          <a:pPr marL="0" lvl="0" indent="0" algn="l" defTabSz="577850">
            <a:lnSpc>
              <a:spcPct val="90000"/>
            </a:lnSpc>
            <a:spcBef>
              <a:spcPct val="0"/>
            </a:spcBef>
            <a:spcAft>
              <a:spcPct val="35000"/>
            </a:spcAft>
            <a:buNone/>
          </a:pPr>
          <a:r>
            <a:rPr lang="en-US" sz="1300" kern="1200"/>
            <a:t>Internal Analysis</a:t>
          </a:r>
        </a:p>
        <a:p>
          <a:pPr marL="0" lvl="0" indent="0" algn="l" defTabSz="577850">
            <a:lnSpc>
              <a:spcPct val="90000"/>
            </a:lnSpc>
            <a:spcBef>
              <a:spcPct val="0"/>
            </a:spcBef>
            <a:spcAft>
              <a:spcPct val="35000"/>
            </a:spcAft>
            <a:buNone/>
          </a:pPr>
          <a:r>
            <a:rPr lang="en-US" sz="1300" kern="1200"/>
            <a:t>Directional Strategies</a:t>
          </a:r>
        </a:p>
      </dsp:txBody>
      <dsp:txXfrm>
        <a:off x="6168008" y="531"/>
        <a:ext cx="4347591" cy="1243280"/>
      </dsp:txXfrm>
    </dsp:sp>
    <dsp:sp modelId="{B1C1C000-F389-486E-8788-A360C41AE202}">
      <dsp:nvSpPr>
        <dsp:cNvPr id="0" name=""/>
        <dsp:cNvSpPr/>
      </dsp:nvSpPr>
      <dsp:spPr>
        <a:xfrm>
          <a:off x="0" y="1554631"/>
          <a:ext cx="10515600" cy="1243280"/>
        </a:xfrm>
        <a:prstGeom prst="roundRect">
          <a:avLst>
            <a:gd name="adj" fmla="val 10000"/>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dsp:style>
    </dsp:sp>
    <dsp:sp modelId="{B0E13A60-3FE2-49B7-A199-B3431B39BE1C}">
      <dsp:nvSpPr>
        <dsp:cNvPr id="0" name=""/>
        <dsp:cNvSpPr/>
      </dsp:nvSpPr>
      <dsp:spPr>
        <a:xfrm>
          <a:off x="376092" y="1834369"/>
          <a:ext cx="683804" cy="6838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263053-EF5E-4BBF-AD49-1801CBC6A4F3}">
      <dsp:nvSpPr>
        <dsp:cNvPr id="0" name=""/>
        <dsp:cNvSpPr/>
      </dsp:nvSpPr>
      <dsp:spPr>
        <a:xfrm>
          <a:off x="1435988" y="1554631"/>
          <a:ext cx="4732020"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1111250">
            <a:lnSpc>
              <a:spcPct val="90000"/>
            </a:lnSpc>
            <a:spcBef>
              <a:spcPct val="0"/>
            </a:spcBef>
            <a:spcAft>
              <a:spcPct val="35000"/>
            </a:spcAft>
            <a:buNone/>
          </a:pPr>
          <a:r>
            <a:rPr lang="en-US" sz="2500" kern="1200"/>
            <a:t>Strategy Formulation</a:t>
          </a:r>
        </a:p>
      </dsp:txBody>
      <dsp:txXfrm>
        <a:off x="1435988" y="1554631"/>
        <a:ext cx="4732020" cy="1243280"/>
      </dsp:txXfrm>
    </dsp:sp>
    <dsp:sp modelId="{A3CC5871-15CD-4B82-8607-321964275AAB}">
      <dsp:nvSpPr>
        <dsp:cNvPr id="0" name=""/>
        <dsp:cNvSpPr/>
      </dsp:nvSpPr>
      <dsp:spPr>
        <a:xfrm>
          <a:off x="6168008" y="1554631"/>
          <a:ext cx="4347591"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577850">
            <a:lnSpc>
              <a:spcPct val="90000"/>
            </a:lnSpc>
            <a:spcBef>
              <a:spcPct val="0"/>
            </a:spcBef>
            <a:spcAft>
              <a:spcPct val="35000"/>
            </a:spcAft>
            <a:buNone/>
          </a:pPr>
          <a:r>
            <a:rPr lang="en-US" sz="1300" kern="1200"/>
            <a:t>Directional Strategies</a:t>
          </a:r>
        </a:p>
        <a:p>
          <a:pPr marL="0" lvl="0" indent="0" algn="l" defTabSz="577850">
            <a:lnSpc>
              <a:spcPct val="90000"/>
            </a:lnSpc>
            <a:spcBef>
              <a:spcPct val="0"/>
            </a:spcBef>
            <a:spcAft>
              <a:spcPct val="35000"/>
            </a:spcAft>
            <a:buNone/>
          </a:pPr>
          <a:r>
            <a:rPr lang="en-US" sz="1300" kern="1200"/>
            <a:t>Adaptive Strategies</a:t>
          </a:r>
        </a:p>
        <a:p>
          <a:pPr marL="0" lvl="0" indent="0" algn="l" defTabSz="577850">
            <a:lnSpc>
              <a:spcPct val="90000"/>
            </a:lnSpc>
            <a:spcBef>
              <a:spcPct val="0"/>
            </a:spcBef>
            <a:spcAft>
              <a:spcPct val="35000"/>
            </a:spcAft>
            <a:buNone/>
          </a:pPr>
          <a:r>
            <a:rPr lang="en-US" sz="1300" kern="1200"/>
            <a:t>Market Entry/Exit Strategies</a:t>
          </a:r>
        </a:p>
        <a:p>
          <a:pPr marL="0" lvl="0" indent="0" algn="l" defTabSz="577850">
            <a:lnSpc>
              <a:spcPct val="90000"/>
            </a:lnSpc>
            <a:spcBef>
              <a:spcPct val="0"/>
            </a:spcBef>
            <a:spcAft>
              <a:spcPct val="35000"/>
            </a:spcAft>
            <a:buNone/>
          </a:pPr>
          <a:r>
            <a:rPr lang="en-US" sz="1300" kern="1200"/>
            <a:t>Competitive Strategies</a:t>
          </a:r>
        </a:p>
      </dsp:txBody>
      <dsp:txXfrm>
        <a:off x="6168008" y="1554631"/>
        <a:ext cx="4347591" cy="1243280"/>
      </dsp:txXfrm>
    </dsp:sp>
    <dsp:sp modelId="{355466DC-94F1-46E7-94AE-3D526D1BBF25}">
      <dsp:nvSpPr>
        <dsp:cNvPr id="0" name=""/>
        <dsp:cNvSpPr/>
      </dsp:nvSpPr>
      <dsp:spPr>
        <a:xfrm>
          <a:off x="0" y="3108732"/>
          <a:ext cx="10515600" cy="1243280"/>
        </a:xfrm>
        <a:prstGeom prst="roundRect">
          <a:avLst>
            <a:gd name="adj" fmla="val 1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dsp:style>
    </dsp:sp>
    <dsp:sp modelId="{75866AC3-FB13-44AA-ACBD-F4EC12A48760}">
      <dsp:nvSpPr>
        <dsp:cNvPr id="0" name=""/>
        <dsp:cNvSpPr/>
      </dsp:nvSpPr>
      <dsp:spPr>
        <a:xfrm>
          <a:off x="376092" y="3388470"/>
          <a:ext cx="683804" cy="6838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6DEE384-6CBB-44BF-9FF3-856F7F1D2AF5}">
      <dsp:nvSpPr>
        <dsp:cNvPr id="0" name=""/>
        <dsp:cNvSpPr/>
      </dsp:nvSpPr>
      <dsp:spPr>
        <a:xfrm>
          <a:off x="1435988" y="3108732"/>
          <a:ext cx="4732020"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1111250">
            <a:lnSpc>
              <a:spcPct val="90000"/>
            </a:lnSpc>
            <a:spcBef>
              <a:spcPct val="0"/>
            </a:spcBef>
            <a:spcAft>
              <a:spcPct val="35000"/>
            </a:spcAft>
            <a:buNone/>
          </a:pPr>
          <a:r>
            <a:rPr lang="en-US" sz="2500" kern="1200"/>
            <a:t>Planning the Implementation</a:t>
          </a:r>
        </a:p>
      </dsp:txBody>
      <dsp:txXfrm>
        <a:off x="1435988" y="3108732"/>
        <a:ext cx="4732020" cy="1243280"/>
      </dsp:txXfrm>
    </dsp:sp>
    <dsp:sp modelId="{BE798DC8-62ED-4288-9476-478D648B679A}">
      <dsp:nvSpPr>
        <dsp:cNvPr id="0" name=""/>
        <dsp:cNvSpPr/>
      </dsp:nvSpPr>
      <dsp:spPr>
        <a:xfrm>
          <a:off x="6168008" y="3108732"/>
          <a:ext cx="4347591" cy="12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81" tIns="131581" rIns="131581" bIns="131581" numCol="1" spcCol="1270" anchor="ctr" anchorCtr="0">
          <a:noAutofit/>
        </a:bodyPr>
        <a:lstStyle/>
        <a:p>
          <a:pPr marL="0" lvl="0" indent="0" algn="l" defTabSz="577850">
            <a:lnSpc>
              <a:spcPct val="90000"/>
            </a:lnSpc>
            <a:spcBef>
              <a:spcPct val="0"/>
            </a:spcBef>
            <a:spcAft>
              <a:spcPct val="35000"/>
            </a:spcAft>
            <a:buNone/>
          </a:pPr>
          <a:r>
            <a:rPr lang="en-US" sz="1300" kern="1200"/>
            <a:t>Service Delivery Strategies</a:t>
          </a:r>
        </a:p>
        <a:p>
          <a:pPr marL="0" lvl="0" indent="0" algn="l" defTabSz="577850">
            <a:lnSpc>
              <a:spcPct val="90000"/>
            </a:lnSpc>
            <a:spcBef>
              <a:spcPct val="0"/>
            </a:spcBef>
            <a:spcAft>
              <a:spcPct val="35000"/>
            </a:spcAft>
            <a:buNone/>
          </a:pPr>
          <a:r>
            <a:rPr lang="en-US" sz="1300" kern="1200"/>
            <a:t>Support Strategies</a:t>
          </a:r>
        </a:p>
        <a:p>
          <a:pPr marL="0" lvl="0" indent="0" algn="l" defTabSz="577850">
            <a:lnSpc>
              <a:spcPct val="90000"/>
            </a:lnSpc>
            <a:spcBef>
              <a:spcPct val="0"/>
            </a:spcBef>
            <a:spcAft>
              <a:spcPct val="35000"/>
            </a:spcAft>
            <a:buNone/>
          </a:pPr>
          <a:r>
            <a:rPr lang="en-US" sz="1300" kern="1200"/>
            <a:t>Action Plans</a:t>
          </a:r>
        </a:p>
      </dsp:txBody>
      <dsp:txXfrm>
        <a:off x="6168008" y="3108732"/>
        <a:ext cx="4347591" cy="12432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BA50B-6B67-415D-BCAE-191C3B012C1B}">
      <dsp:nvSpPr>
        <dsp:cNvPr id="0" name=""/>
        <dsp:cNvSpPr/>
      </dsp:nvSpPr>
      <dsp:spPr>
        <a:xfrm>
          <a:off x="0" y="4597"/>
          <a:ext cx="65136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D29B69-D549-4F83-8E54-FDD0BBE5E6C8}">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37A2EF7-7C00-4D8C-91F3-1C99855DA85F}">
      <dsp:nvSpPr>
        <dsp:cNvPr id="0" name=""/>
        <dsp:cNvSpPr/>
      </dsp:nvSpPr>
      <dsp:spPr>
        <a:xfrm>
          <a:off x="1131174" y="4597"/>
          <a:ext cx="2931121"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100000"/>
            </a:lnSpc>
            <a:spcBef>
              <a:spcPct val="0"/>
            </a:spcBef>
            <a:spcAft>
              <a:spcPct val="35000"/>
            </a:spcAft>
            <a:buNone/>
          </a:pPr>
          <a:r>
            <a:rPr lang="en-US" sz="1900" kern="1200" dirty="0"/>
            <a:t>Step 1</a:t>
          </a:r>
        </a:p>
      </dsp:txBody>
      <dsp:txXfrm>
        <a:off x="1131174" y="4597"/>
        <a:ext cx="2931121" cy="979371"/>
      </dsp:txXfrm>
    </dsp:sp>
    <dsp:sp modelId="{DBA4E187-4A1A-4C84-BEA1-8A904EA5AF2F}">
      <dsp:nvSpPr>
        <dsp:cNvPr id="0" name=""/>
        <dsp:cNvSpPr/>
      </dsp:nvSpPr>
      <dsp:spPr>
        <a:xfrm>
          <a:off x="4062296" y="4597"/>
          <a:ext cx="2451307"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533400">
            <a:lnSpc>
              <a:spcPct val="100000"/>
            </a:lnSpc>
            <a:spcBef>
              <a:spcPct val="0"/>
            </a:spcBef>
            <a:spcAft>
              <a:spcPct val="35000"/>
            </a:spcAft>
            <a:buNone/>
          </a:pPr>
          <a:r>
            <a:rPr lang="en-US" sz="1200" kern="1200" dirty="0"/>
            <a:t>Review results of Situational Analysis, External analysis, Service Area Competitor Analysis, and Internal Analysis</a:t>
          </a:r>
        </a:p>
      </dsp:txBody>
      <dsp:txXfrm>
        <a:off x="4062296" y="4597"/>
        <a:ext cx="2451307" cy="979371"/>
      </dsp:txXfrm>
    </dsp:sp>
    <dsp:sp modelId="{5D64FC3F-B680-4348-AE71-6B59930FA7F7}">
      <dsp:nvSpPr>
        <dsp:cNvPr id="0" name=""/>
        <dsp:cNvSpPr/>
      </dsp:nvSpPr>
      <dsp:spPr>
        <a:xfrm>
          <a:off x="0" y="1228812"/>
          <a:ext cx="65136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9C679B-1B29-4C55-870E-1F0C24792F27}">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AE5C5C-06C3-45E3-80A5-E3B1A3345A70}">
      <dsp:nvSpPr>
        <dsp:cNvPr id="0" name=""/>
        <dsp:cNvSpPr/>
      </dsp:nvSpPr>
      <dsp:spPr>
        <a:xfrm>
          <a:off x="1131174" y="1228812"/>
          <a:ext cx="2931121"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100000"/>
            </a:lnSpc>
            <a:spcBef>
              <a:spcPct val="0"/>
            </a:spcBef>
            <a:spcAft>
              <a:spcPct val="35000"/>
            </a:spcAft>
            <a:buNone/>
          </a:pPr>
          <a:r>
            <a:rPr lang="en-US" sz="1900" kern="1200" dirty="0"/>
            <a:t>Step 2</a:t>
          </a:r>
        </a:p>
      </dsp:txBody>
      <dsp:txXfrm>
        <a:off x="1131174" y="1228812"/>
        <a:ext cx="2931121" cy="979371"/>
      </dsp:txXfrm>
    </dsp:sp>
    <dsp:sp modelId="{9256C4A7-311D-4A79-AC2D-E302917A44AF}">
      <dsp:nvSpPr>
        <dsp:cNvPr id="0" name=""/>
        <dsp:cNvSpPr/>
      </dsp:nvSpPr>
      <dsp:spPr>
        <a:xfrm>
          <a:off x="4062296" y="1228812"/>
          <a:ext cx="2451307"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533400">
            <a:lnSpc>
              <a:spcPct val="100000"/>
            </a:lnSpc>
            <a:spcBef>
              <a:spcPct val="0"/>
            </a:spcBef>
            <a:spcAft>
              <a:spcPct val="35000"/>
            </a:spcAft>
            <a:buNone/>
          </a:pPr>
          <a:r>
            <a:rPr lang="en-US" sz="1200" kern="1200" dirty="0"/>
            <a:t>Develop a Statement of Mission</a:t>
          </a:r>
        </a:p>
      </dsp:txBody>
      <dsp:txXfrm>
        <a:off x="4062296" y="1228812"/>
        <a:ext cx="2451307" cy="979371"/>
      </dsp:txXfrm>
    </dsp:sp>
    <dsp:sp modelId="{696917F6-D6AD-4CD9-8F14-13476DC683DA}">
      <dsp:nvSpPr>
        <dsp:cNvPr id="0" name=""/>
        <dsp:cNvSpPr/>
      </dsp:nvSpPr>
      <dsp:spPr>
        <a:xfrm>
          <a:off x="0" y="2453027"/>
          <a:ext cx="65136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71AE8F-9D41-4D3B-8F7E-5450B81E8211}">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9E2176-19E7-4FD6-A221-4FC82A8B392A}">
      <dsp:nvSpPr>
        <dsp:cNvPr id="0" name=""/>
        <dsp:cNvSpPr/>
      </dsp:nvSpPr>
      <dsp:spPr>
        <a:xfrm>
          <a:off x="1131174" y="2453027"/>
          <a:ext cx="2931121"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100000"/>
            </a:lnSpc>
            <a:spcBef>
              <a:spcPct val="0"/>
            </a:spcBef>
            <a:spcAft>
              <a:spcPct val="35000"/>
            </a:spcAft>
            <a:buNone/>
          </a:pPr>
          <a:r>
            <a:rPr lang="en-US" sz="1900" kern="1200" dirty="0"/>
            <a:t>Step 3</a:t>
          </a:r>
        </a:p>
      </dsp:txBody>
      <dsp:txXfrm>
        <a:off x="1131174" y="2453027"/>
        <a:ext cx="2931121" cy="979371"/>
      </dsp:txXfrm>
    </dsp:sp>
    <dsp:sp modelId="{7A0E2A07-7768-454D-9A2C-395DB06A10A1}">
      <dsp:nvSpPr>
        <dsp:cNvPr id="0" name=""/>
        <dsp:cNvSpPr/>
      </dsp:nvSpPr>
      <dsp:spPr>
        <a:xfrm>
          <a:off x="4062296" y="2453027"/>
          <a:ext cx="2451307"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533400">
            <a:lnSpc>
              <a:spcPct val="100000"/>
            </a:lnSpc>
            <a:spcBef>
              <a:spcPct val="0"/>
            </a:spcBef>
            <a:spcAft>
              <a:spcPct val="35000"/>
            </a:spcAft>
            <a:buNone/>
          </a:pPr>
          <a:r>
            <a:rPr lang="en-US" sz="1200" kern="1200" dirty="0"/>
            <a:t>Develop a Statement of Vision</a:t>
          </a:r>
        </a:p>
      </dsp:txBody>
      <dsp:txXfrm>
        <a:off x="4062296" y="2453027"/>
        <a:ext cx="2451307" cy="979371"/>
      </dsp:txXfrm>
    </dsp:sp>
    <dsp:sp modelId="{EAC3C43A-97B6-45D0-81FD-E1E3F83BFEC4}">
      <dsp:nvSpPr>
        <dsp:cNvPr id="0" name=""/>
        <dsp:cNvSpPr/>
      </dsp:nvSpPr>
      <dsp:spPr>
        <a:xfrm>
          <a:off x="0" y="3677241"/>
          <a:ext cx="65136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90A074-7869-4542-96C7-2A8C40ACFEEB}">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8417D50-2F7D-487A-95E4-ABB6C38DCE4E}">
      <dsp:nvSpPr>
        <dsp:cNvPr id="0" name=""/>
        <dsp:cNvSpPr/>
      </dsp:nvSpPr>
      <dsp:spPr>
        <a:xfrm>
          <a:off x="1131174" y="3677241"/>
          <a:ext cx="2931121"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100000"/>
            </a:lnSpc>
            <a:spcBef>
              <a:spcPct val="0"/>
            </a:spcBef>
            <a:spcAft>
              <a:spcPct val="35000"/>
            </a:spcAft>
            <a:buNone/>
          </a:pPr>
          <a:r>
            <a:rPr lang="en-US" sz="1900" kern="1200" dirty="0"/>
            <a:t>Step 4</a:t>
          </a:r>
        </a:p>
      </dsp:txBody>
      <dsp:txXfrm>
        <a:off x="1131174" y="3677241"/>
        <a:ext cx="2931121" cy="979371"/>
      </dsp:txXfrm>
    </dsp:sp>
    <dsp:sp modelId="{B81AD423-85AD-48E8-9EC5-9EC205C3AAAE}">
      <dsp:nvSpPr>
        <dsp:cNvPr id="0" name=""/>
        <dsp:cNvSpPr/>
      </dsp:nvSpPr>
      <dsp:spPr>
        <a:xfrm>
          <a:off x="4062296" y="3677241"/>
          <a:ext cx="2451307"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533400">
            <a:lnSpc>
              <a:spcPct val="100000"/>
            </a:lnSpc>
            <a:spcBef>
              <a:spcPct val="0"/>
            </a:spcBef>
            <a:spcAft>
              <a:spcPct val="35000"/>
            </a:spcAft>
            <a:buNone/>
          </a:pPr>
          <a:r>
            <a:rPr lang="en-US" sz="1200" kern="1200" dirty="0"/>
            <a:t>Develop a Statement of Guiding Principles</a:t>
          </a:r>
        </a:p>
      </dsp:txBody>
      <dsp:txXfrm>
        <a:off x="4062296" y="3677241"/>
        <a:ext cx="2451307" cy="979371"/>
      </dsp:txXfrm>
    </dsp:sp>
    <dsp:sp modelId="{E97363EA-CC7C-48BD-BD34-B3064649164E}">
      <dsp:nvSpPr>
        <dsp:cNvPr id="0" name=""/>
        <dsp:cNvSpPr/>
      </dsp:nvSpPr>
      <dsp:spPr>
        <a:xfrm>
          <a:off x="0" y="4901456"/>
          <a:ext cx="65136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E45DAE-F5C0-4257-A5BD-3215F0AEBE90}">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CA7498-9198-41F4-8E2B-ABCAEFBAFADF}">
      <dsp:nvSpPr>
        <dsp:cNvPr id="0" name=""/>
        <dsp:cNvSpPr/>
      </dsp:nvSpPr>
      <dsp:spPr>
        <a:xfrm>
          <a:off x="1131174" y="4901456"/>
          <a:ext cx="2931121"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100000"/>
            </a:lnSpc>
            <a:spcBef>
              <a:spcPct val="0"/>
            </a:spcBef>
            <a:spcAft>
              <a:spcPct val="35000"/>
            </a:spcAft>
            <a:buNone/>
          </a:pPr>
          <a:r>
            <a:rPr lang="en-US" sz="1900" kern="1200" dirty="0"/>
            <a:t>Step 5</a:t>
          </a:r>
        </a:p>
      </dsp:txBody>
      <dsp:txXfrm>
        <a:off x="1131174" y="4901456"/>
        <a:ext cx="2931121" cy="979371"/>
      </dsp:txXfrm>
    </dsp:sp>
    <dsp:sp modelId="{996F11EC-AF59-450E-8AC9-AD07E3A8C25D}">
      <dsp:nvSpPr>
        <dsp:cNvPr id="0" name=""/>
        <dsp:cNvSpPr/>
      </dsp:nvSpPr>
      <dsp:spPr>
        <a:xfrm>
          <a:off x="4062296" y="4901456"/>
          <a:ext cx="2451307"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533400">
            <a:lnSpc>
              <a:spcPct val="100000"/>
            </a:lnSpc>
            <a:spcBef>
              <a:spcPct val="0"/>
            </a:spcBef>
            <a:spcAft>
              <a:spcPct val="35000"/>
            </a:spcAft>
            <a:buNone/>
          </a:pPr>
          <a:r>
            <a:rPr lang="en-US" sz="1200" kern="1200" dirty="0"/>
            <a:t>Develop Strategic Goals Based on Critical Success Factors</a:t>
          </a:r>
        </a:p>
      </dsp:txBody>
      <dsp:txXfrm>
        <a:off x="4062296" y="4901456"/>
        <a:ext cx="2451307" cy="9793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885E61-D1B3-4494-8665-FF0DEED7F6CD}">
      <dsp:nvSpPr>
        <dsp:cNvPr id="0" name=""/>
        <dsp:cNvSpPr/>
      </dsp:nvSpPr>
      <dsp:spPr>
        <a:xfrm>
          <a:off x="679050" y="578168"/>
          <a:ext cx="1887187" cy="1887187"/>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6626B5-2B33-4A30-8474-CA5E6B4118A6}">
      <dsp:nvSpPr>
        <dsp:cNvPr id="0" name=""/>
        <dsp:cNvSpPr/>
      </dsp:nvSpPr>
      <dsp:spPr>
        <a:xfrm>
          <a:off x="1081237" y="980356"/>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441DA3-EC1F-48E2-9C36-E2B4BEAAB357}">
      <dsp:nvSpPr>
        <dsp:cNvPr id="0" name=""/>
        <dsp:cNvSpPr/>
      </dsp:nvSpPr>
      <dsp:spPr>
        <a:xfrm>
          <a:off x="75768"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Reach consensus and document what the organization currently does</a:t>
          </a:r>
        </a:p>
      </dsp:txBody>
      <dsp:txXfrm>
        <a:off x="75768" y="3053169"/>
        <a:ext cx="3093750" cy="720000"/>
      </dsp:txXfrm>
    </dsp:sp>
    <dsp:sp modelId="{A8D5F107-85A9-432C-8B85-569332991B5A}">
      <dsp:nvSpPr>
        <dsp:cNvPr id="0" name=""/>
        <dsp:cNvSpPr/>
      </dsp:nvSpPr>
      <dsp:spPr>
        <a:xfrm>
          <a:off x="4314206" y="578168"/>
          <a:ext cx="1887187" cy="1887187"/>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98D4EC-62C9-4C53-BD83-C6CDF4DC7DFE}">
      <dsp:nvSpPr>
        <dsp:cNvPr id="0" name=""/>
        <dsp:cNvSpPr/>
      </dsp:nvSpPr>
      <dsp:spPr>
        <a:xfrm>
          <a:off x="4716393" y="980356"/>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D4F6C2-4724-43C5-BF7E-4AFB4DF23AC7}">
      <dsp:nvSpPr>
        <dsp:cNvPr id="0" name=""/>
        <dsp:cNvSpPr/>
      </dsp:nvSpPr>
      <dsp:spPr>
        <a:xfrm>
          <a:off x="3710925"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Reach consensus and document the collective hope for the future</a:t>
          </a:r>
        </a:p>
      </dsp:txBody>
      <dsp:txXfrm>
        <a:off x="3710925" y="3053169"/>
        <a:ext cx="3093750" cy="720000"/>
      </dsp:txXfrm>
    </dsp:sp>
    <dsp:sp modelId="{6DEEE108-73FE-4DC2-8A77-0A51D5FF685A}">
      <dsp:nvSpPr>
        <dsp:cNvPr id="0" name=""/>
        <dsp:cNvSpPr/>
      </dsp:nvSpPr>
      <dsp:spPr>
        <a:xfrm>
          <a:off x="7949362" y="578168"/>
          <a:ext cx="1887187" cy="1887187"/>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9C8B78-1EB5-4DC6-AF87-416ADE215A03}">
      <dsp:nvSpPr>
        <dsp:cNvPr id="0" name=""/>
        <dsp:cNvSpPr/>
      </dsp:nvSpPr>
      <dsp:spPr>
        <a:xfrm>
          <a:off x="8351550" y="980356"/>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08560D3-AB47-4E24-B652-55220E39BE44}">
      <dsp:nvSpPr>
        <dsp:cNvPr id="0" name=""/>
        <dsp:cNvSpPr/>
      </dsp:nvSpPr>
      <dsp:spPr>
        <a:xfrm>
          <a:off x="7346081"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Reach consensus and codify the fundamental values</a:t>
          </a:r>
        </a:p>
      </dsp:txBody>
      <dsp:txXfrm>
        <a:off x="7346081" y="3053169"/>
        <a:ext cx="309375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BCDC9-6B7C-429D-B7AB-C9CE01485011}">
      <dsp:nvSpPr>
        <dsp:cNvPr id="0" name=""/>
        <dsp:cNvSpPr/>
      </dsp:nvSpPr>
      <dsp:spPr>
        <a:xfrm>
          <a:off x="462892" y="1024080"/>
          <a:ext cx="749882" cy="7498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E1A495C-E009-48A8-B104-93AAFF8F1303}">
      <dsp:nvSpPr>
        <dsp:cNvPr id="0" name=""/>
        <dsp:cNvSpPr/>
      </dsp:nvSpPr>
      <dsp:spPr>
        <a:xfrm>
          <a:off x="4631" y="2024052"/>
          <a:ext cx="1666406" cy="66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Critical success factors are those things that organizations must accomplish if it is to be successful.</a:t>
          </a:r>
        </a:p>
      </dsp:txBody>
      <dsp:txXfrm>
        <a:off x="4631" y="2024052"/>
        <a:ext cx="1666406" cy="666562"/>
      </dsp:txXfrm>
    </dsp:sp>
    <dsp:sp modelId="{70A02A3F-9C41-43A7-99C6-4B2B8E3EB3D9}">
      <dsp:nvSpPr>
        <dsp:cNvPr id="0" name=""/>
        <dsp:cNvSpPr/>
      </dsp:nvSpPr>
      <dsp:spPr>
        <a:xfrm>
          <a:off x="2420920" y="1024080"/>
          <a:ext cx="749882" cy="7498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551EC9-D7F0-4B8B-8F4D-C817D0FC65DE}">
      <dsp:nvSpPr>
        <dsp:cNvPr id="0" name=""/>
        <dsp:cNvSpPr/>
      </dsp:nvSpPr>
      <dsp:spPr>
        <a:xfrm>
          <a:off x="1962658" y="2024052"/>
          <a:ext cx="1666406" cy="66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Critical success factors are similar for all members of a strategic group</a:t>
          </a:r>
        </a:p>
      </dsp:txBody>
      <dsp:txXfrm>
        <a:off x="1962658" y="2024052"/>
        <a:ext cx="1666406" cy="666562"/>
      </dsp:txXfrm>
    </dsp:sp>
    <dsp:sp modelId="{FBD84146-F2D8-4306-A225-B3E753FB08FF}">
      <dsp:nvSpPr>
        <dsp:cNvPr id="0" name=""/>
        <dsp:cNvSpPr/>
      </dsp:nvSpPr>
      <dsp:spPr>
        <a:xfrm>
          <a:off x="4378947" y="1024080"/>
          <a:ext cx="749882" cy="7498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08D24D-B29E-49A9-8B1E-C2B0FFDB1E12}">
      <dsp:nvSpPr>
        <dsp:cNvPr id="0" name=""/>
        <dsp:cNvSpPr/>
      </dsp:nvSpPr>
      <dsp:spPr>
        <a:xfrm>
          <a:off x="3920685" y="2024052"/>
          <a:ext cx="1666406" cy="66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Critical success factors vary from one service category to another.</a:t>
          </a:r>
        </a:p>
      </dsp:txBody>
      <dsp:txXfrm>
        <a:off x="3920685" y="2024052"/>
        <a:ext cx="1666406" cy="666562"/>
      </dsp:txXfrm>
    </dsp:sp>
    <dsp:sp modelId="{3C488535-4B74-4C77-9F09-6FB38505CB24}">
      <dsp:nvSpPr>
        <dsp:cNvPr id="0" name=""/>
        <dsp:cNvSpPr/>
      </dsp:nvSpPr>
      <dsp:spPr>
        <a:xfrm>
          <a:off x="6336974" y="1024080"/>
          <a:ext cx="749882" cy="74988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6C0F6F-A560-4B9B-A7BF-B8ED258ED173}">
      <dsp:nvSpPr>
        <dsp:cNvPr id="0" name=""/>
        <dsp:cNvSpPr/>
      </dsp:nvSpPr>
      <dsp:spPr>
        <a:xfrm>
          <a:off x="5878713" y="2024052"/>
          <a:ext cx="1666406" cy="66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Usually there are four (4) or five (5) things that must be achieved for success.</a:t>
          </a:r>
        </a:p>
      </dsp:txBody>
      <dsp:txXfrm>
        <a:off x="5878713" y="2024052"/>
        <a:ext cx="1666406" cy="666562"/>
      </dsp:txXfrm>
    </dsp:sp>
    <dsp:sp modelId="{69F35277-856F-49F2-9C5F-1385911DD152}">
      <dsp:nvSpPr>
        <dsp:cNvPr id="0" name=""/>
        <dsp:cNvSpPr/>
      </dsp:nvSpPr>
      <dsp:spPr>
        <a:xfrm>
          <a:off x="8295002" y="1024080"/>
          <a:ext cx="749882" cy="74988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7C01DA-1651-4033-BE08-840F4F9C1793}">
      <dsp:nvSpPr>
        <dsp:cNvPr id="0" name=""/>
        <dsp:cNvSpPr/>
      </dsp:nvSpPr>
      <dsp:spPr>
        <a:xfrm>
          <a:off x="7836740" y="2024052"/>
          <a:ext cx="1666406" cy="66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Strategic goals should address the critical success factors.</a:t>
          </a:r>
        </a:p>
      </dsp:txBody>
      <dsp:txXfrm>
        <a:off x="7836740" y="2024052"/>
        <a:ext cx="1666406" cy="66656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256307-A905-4F8E-80D4-2887E7CF7559}">
      <dsp:nvSpPr>
        <dsp:cNvPr id="0" name=""/>
        <dsp:cNvSpPr/>
      </dsp:nvSpPr>
      <dsp:spPr>
        <a:xfrm>
          <a:off x="152989" y="29330"/>
          <a:ext cx="797679" cy="79767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E1ADB5-15ED-4E1D-A9FF-593F2A4CB446}">
      <dsp:nvSpPr>
        <dsp:cNvPr id="0" name=""/>
        <dsp:cNvSpPr/>
      </dsp:nvSpPr>
      <dsp:spPr>
        <a:xfrm>
          <a:off x="320502" y="196843"/>
          <a:ext cx="462653" cy="46265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4F2E56-F6C1-4268-B324-27DE0C306CB9}">
      <dsp:nvSpPr>
        <dsp:cNvPr id="0" name=""/>
        <dsp:cNvSpPr/>
      </dsp:nvSpPr>
      <dsp:spPr>
        <a:xfrm>
          <a:off x="1121599" y="29330"/>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Address an external issue, trend, or force</a:t>
          </a:r>
        </a:p>
      </dsp:txBody>
      <dsp:txXfrm>
        <a:off x="1121599" y="29330"/>
        <a:ext cx="1880243" cy="797679"/>
      </dsp:txXfrm>
    </dsp:sp>
    <dsp:sp modelId="{2C1C6421-E3CD-49E7-88DB-ECF1499BA21D}">
      <dsp:nvSpPr>
        <dsp:cNvPr id="0" name=""/>
        <dsp:cNvSpPr/>
      </dsp:nvSpPr>
      <dsp:spPr>
        <a:xfrm>
          <a:off x="3329461" y="29330"/>
          <a:ext cx="797679" cy="79767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70AA9B-C791-4325-A4A7-ABE17D1742B7}">
      <dsp:nvSpPr>
        <dsp:cNvPr id="0" name=""/>
        <dsp:cNvSpPr/>
      </dsp:nvSpPr>
      <dsp:spPr>
        <a:xfrm>
          <a:off x="3496974" y="196843"/>
          <a:ext cx="462653" cy="46265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EE882C-AEE6-47D9-9C06-D2C015A286F7}">
      <dsp:nvSpPr>
        <dsp:cNvPr id="0" name=""/>
        <dsp:cNvSpPr/>
      </dsp:nvSpPr>
      <dsp:spPr>
        <a:xfrm>
          <a:off x="4298072" y="29330"/>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Concern a stakeholder</a:t>
          </a:r>
        </a:p>
      </dsp:txBody>
      <dsp:txXfrm>
        <a:off x="4298072" y="29330"/>
        <a:ext cx="1880243" cy="797679"/>
      </dsp:txXfrm>
    </dsp:sp>
    <dsp:sp modelId="{EBEF0671-212D-4670-B9F6-E520CE3BCF32}">
      <dsp:nvSpPr>
        <dsp:cNvPr id="0" name=""/>
        <dsp:cNvSpPr/>
      </dsp:nvSpPr>
      <dsp:spPr>
        <a:xfrm>
          <a:off x="6505934" y="29330"/>
          <a:ext cx="797679" cy="79767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4D83E3-8F5C-4440-A7A8-6AF359E2EF89}">
      <dsp:nvSpPr>
        <dsp:cNvPr id="0" name=""/>
        <dsp:cNvSpPr/>
      </dsp:nvSpPr>
      <dsp:spPr>
        <a:xfrm>
          <a:off x="6673446" y="196843"/>
          <a:ext cx="462653" cy="46265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2316699-C51A-4B23-A52A-27625E54D6B0}">
      <dsp:nvSpPr>
        <dsp:cNvPr id="0" name=""/>
        <dsp:cNvSpPr/>
      </dsp:nvSpPr>
      <dsp:spPr>
        <a:xfrm>
          <a:off x="7474544" y="29330"/>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Help achieve a critical success factor</a:t>
          </a:r>
        </a:p>
      </dsp:txBody>
      <dsp:txXfrm>
        <a:off x="7474544" y="29330"/>
        <a:ext cx="1880243" cy="797679"/>
      </dsp:txXfrm>
    </dsp:sp>
    <dsp:sp modelId="{C5361FBC-3E4E-4850-8C8A-058E8C466EE6}">
      <dsp:nvSpPr>
        <dsp:cNvPr id="0" name=""/>
        <dsp:cNvSpPr/>
      </dsp:nvSpPr>
      <dsp:spPr>
        <a:xfrm>
          <a:off x="152989" y="1458508"/>
          <a:ext cx="797679" cy="79767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EB35A3-271B-4637-BDA2-DCB744BCBB87}">
      <dsp:nvSpPr>
        <dsp:cNvPr id="0" name=""/>
        <dsp:cNvSpPr/>
      </dsp:nvSpPr>
      <dsp:spPr>
        <a:xfrm>
          <a:off x="320502" y="1626021"/>
          <a:ext cx="462653" cy="46265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1E6253-1C29-4B63-B8D9-5A83122240CB}">
      <dsp:nvSpPr>
        <dsp:cNvPr id="0" name=""/>
        <dsp:cNvSpPr/>
      </dsp:nvSpPr>
      <dsp:spPr>
        <a:xfrm>
          <a:off x="1121599" y="1458508"/>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Draw on a strength or fix a weakness</a:t>
          </a:r>
        </a:p>
      </dsp:txBody>
      <dsp:txXfrm>
        <a:off x="1121599" y="1458508"/>
        <a:ext cx="1880243" cy="797679"/>
      </dsp:txXfrm>
    </dsp:sp>
    <dsp:sp modelId="{44E493B2-59BD-42D1-B6F1-1BF36D11475D}">
      <dsp:nvSpPr>
        <dsp:cNvPr id="0" name=""/>
        <dsp:cNvSpPr/>
      </dsp:nvSpPr>
      <dsp:spPr>
        <a:xfrm>
          <a:off x="3329461" y="1458508"/>
          <a:ext cx="797679" cy="797679"/>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80D40A-56E3-4B6B-901B-878C3D96DBAF}">
      <dsp:nvSpPr>
        <dsp:cNvPr id="0" name=""/>
        <dsp:cNvSpPr/>
      </dsp:nvSpPr>
      <dsp:spPr>
        <a:xfrm>
          <a:off x="3496974" y="1626021"/>
          <a:ext cx="462653" cy="46265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8D9803-50E7-4E6C-BE93-FD6DF1C687FA}">
      <dsp:nvSpPr>
        <dsp:cNvPr id="0" name=""/>
        <dsp:cNvSpPr/>
      </dsp:nvSpPr>
      <dsp:spPr>
        <a:xfrm>
          <a:off x="4298072" y="1458508"/>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Fit with the mission</a:t>
          </a:r>
        </a:p>
      </dsp:txBody>
      <dsp:txXfrm>
        <a:off x="4298072" y="1458508"/>
        <a:ext cx="1880243" cy="797679"/>
      </dsp:txXfrm>
    </dsp:sp>
    <dsp:sp modelId="{387B5D52-7E3C-4992-99A8-CFAF820AC68A}">
      <dsp:nvSpPr>
        <dsp:cNvPr id="0" name=""/>
        <dsp:cNvSpPr/>
      </dsp:nvSpPr>
      <dsp:spPr>
        <a:xfrm>
          <a:off x="6505934" y="1458508"/>
          <a:ext cx="797679" cy="79767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43C07-8B62-458D-8FA5-42F3AB61065C}">
      <dsp:nvSpPr>
        <dsp:cNvPr id="0" name=""/>
        <dsp:cNvSpPr/>
      </dsp:nvSpPr>
      <dsp:spPr>
        <a:xfrm>
          <a:off x="6673446" y="1626021"/>
          <a:ext cx="462653" cy="46265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862299F-0A3F-4C39-9567-0451BEE82F63}">
      <dsp:nvSpPr>
        <dsp:cNvPr id="0" name=""/>
        <dsp:cNvSpPr/>
      </dsp:nvSpPr>
      <dsp:spPr>
        <a:xfrm>
          <a:off x="7474544" y="1458508"/>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Be consistent with the values</a:t>
          </a:r>
        </a:p>
      </dsp:txBody>
      <dsp:txXfrm>
        <a:off x="7474544" y="1458508"/>
        <a:ext cx="1880243" cy="797679"/>
      </dsp:txXfrm>
    </dsp:sp>
    <dsp:sp modelId="{EF4C1CD3-A658-43D5-84B7-51950A5DCE12}">
      <dsp:nvSpPr>
        <dsp:cNvPr id="0" name=""/>
        <dsp:cNvSpPr/>
      </dsp:nvSpPr>
      <dsp:spPr>
        <a:xfrm>
          <a:off x="152989" y="2887685"/>
          <a:ext cx="797679" cy="79767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845859-078E-4842-B1EA-A315E6B05D4D}">
      <dsp:nvSpPr>
        <dsp:cNvPr id="0" name=""/>
        <dsp:cNvSpPr/>
      </dsp:nvSpPr>
      <dsp:spPr>
        <a:xfrm>
          <a:off x="320502" y="3055198"/>
          <a:ext cx="462653" cy="462653"/>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7080E8-5AA3-449A-9D4C-ADD70FF6C48B}">
      <dsp:nvSpPr>
        <dsp:cNvPr id="0" name=""/>
        <dsp:cNvSpPr/>
      </dsp:nvSpPr>
      <dsp:spPr>
        <a:xfrm>
          <a:off x="1121599" y="2887685"/>
          <a:ext cx="1880243" cy="797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en-US" sz="1900" kern="1200"/>
            <a:t>Move the organization toward the vision</a:t>
          </a:r>
        </a:p>
      </dsp:txBody>
      <dsp:txXfrm>
        <a:off x="1121599" y="2887685"/>
        <a:ext cx="1880243" cy="79767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2605C5-130D-4B10-96F8-7F10643C61E4}">
      <dsp:nvSpPr>
        <dsp:cNvPr id="0" name=""/>
        <dsp:cNvSpPr/>
      </dsp:nvSpPr>
      <dsp:spPr>
        <a:xfrm>
          <a:off x="534394" y="681000"/>
          <a:ext cx="1244929" cy="124492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3708E0-EDD2-41BD-B813-617C06447AFC}">
      <dsp:nvSpPr>
        <dsp:cNvPr id="0" name=""/>
        <dsp:cNvSpPr/>
      </dsp:nvSpPr>
      <dsp:spPr>
        <a:xfrm>
          <a:off x="799707" y="946313"/>
          <a:ext cx="714303" cy="7143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EFE6A0-AE67-44B1-9ABB-465944ABF4F1}">
      <dsp:nvSpPr>
        <dsp:cNvPr id="0" name=""/>
        <dsp:cNvSpPr/>
      </dsp:nvSpPr>
      <dsp:spPr>
        <a:xfrm>
          <a:off x="136425" y="2313695"/>
          <a:ext cx="204086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Controllable by the organization</a:t>
          </a:r>
        </a:p>
      </dsp:txBody>
      <dsp:txXfrm>
        <a:off x="136425" y="2313695"/>
        <a:ext cx="2040868" cy="720000"/>
      </dsp:txXfrm>
    </dsp:sp>
    <dsp:sp modelId="{8D61CFB8-A60E-4A3E-9088-A63C314B796D}">
      <dsp:nvSpPr>
        <dsp:cNvPr id="0" name=""/>
        <dsp:cNvSpPr/>
      </dsp:nvSpPr>
      <dsp:spPr>
        <a:xfrm>
          <a:off x="2932414" y="681000"/>
          <a:ext cx="1244929" cy="124492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201CB1-FD68-4BCA-BD66-BA25E8DF2F1F}">
      <dsp:nvSpPr>
        <dsp:cNvPr id="0" name=""/>
        <dsp:cNvSpPr/>
      </dsp:nvSpPr>
      <dsp:spPr>
        <a:xfrm>
          <a:off x="3197727" y="946313"/>
          <a:ext cx="714303" cy="7143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09AD7AA-D28C-4A89-AF0A-D9538DD0FCB0}">
      <dsp:nvSpPr>
        <dsp:cNvPr id="0" name=""/>
        <dsp:cNvSpPr/>
      </dsp:nvSpPr>
      <dsp:spPr>
        <a:xfrm>
          <a:off x="2534444" y="2313695"/>
          <a:ext cx="204086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Measurable as possible</a:t>
          </a:r>
        </a:p>
      </dsp:txBody>
      <dsp:txXfrm>
        <a:off x="2534444" y="2313695"/>
        <a:ext cx="2040868" cy="720000"/>
      </dsp:txXfrm>
    </dsp:sp>
    <dsp:sp modelId="{4B80A52A-B8F0-470A-94A9-694D98CDFF95}">
      <dsp:nvSpPr>
        <dsp:cNvPr id="0" name=""/>
        <dsp:cNvSpPr/>
      </dsp:nvSpPr>
      <dsp:spPr>
        <a:xfrm>
          <a:off x="5330434" y="681000"/>
          <a:ext cx="1244929" cy="124492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B700EA-D436-4625-804D-068E91ECEE05}">
      <dsp:nvSpPr>
        <dsp:cNvPr id="0" name=""/>
        <dsp:cNvSpPr/>
      </dsp:nvSpPr>
      <dsp:spPr>
        <a:xfrm>
          <a:off x="5595747" y="946313"/>
          <a:ext cx="714303" cy="71430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10BE5C1-9B95-4F04-A586-E032A044CF1D}">
      <dsp:nvSpPr>
        <dsp:cNvPr id="0" name=""/>
        <dsp:cNvSpPr/>
      </dsp:nvSpPr>
      <dsp:spPr>
        <a:xfrm>
          <a:off x="4932464" y="2313695"/>
          <a:ext cx="204086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Able to be achieved in a reasonable timeframe</a:t>
          </a:r>
        </a:p>
      </dsp:txBody>
      <dsp:txXfrm>
        <a:off x="4932464" y="2313695"/>
        <a:ext cx="2040868" cy="720000"/>
      </dsp:txXfrm>
    </dsp:sp>
    <dsp:sp modelId="{A151302C-7F5E-4B6B-97B9-07FEDBD27990}">
      <dsp:nvSpPr>
        <dsp:cNvPr id="0" name=""/>
        <dsp:cNvSpPr/>
      </dsp:nvSpPr>
      <dsp:spPr>
        <a:xfrm>
          <a:off x="7728454" y="681000"/>
          <a:ext cx="1244929" cy="124492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CE8ACF-A7CF-4DBA-A195-94502A07ED2F}">
      <dsp:nvSpPr>
        <dsp:cNvPr id="0" name=""/>
        <dsp:cNvSpPr/>
      </dsp:nvSpPr>
      <dsp:spPr>
        <a:xfrm>
          <a:off x="7993767" y="946313"/>
          <a:ext cx="714303" cy="71430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7E79A6-45CC-4A02-A9C0-CA8D1FF96414}">
      <dsp:nvSpPr>
        <dsp:cNvPr id="0" name=""/>
        <dsp:cNvSpPr/>
      </dsp:nvSpPr>
      <dsp:spPr>
        <a:xfrm>
          <a:off x="7330484" y="2313695"/>
          <a:ext cx="2040868"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Have a reasonable level of stretch for the organization</a:t>
          </a:r>
        </a:p>
      </dsp:txBody>
      <dsp:txXfrm>
        <a:off x="7330484" y="2313695"/>
        <a:ext cx="2040868"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288F2-F10C-4B64-A415-A258CA521E5D}">
      <dsp:nvSpPr>
        <dsp:cNvPr id="0" name=""/>
        <dsp:cNvSpPr/>
      </dsp:nvSpPr>
      <dsp:spPr>
        <a:xfrm>
          <a:off x="926639" y="936654"/>
          <a:ext cx="992250" cy="9922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F0F5B55-B6CD-45CC-9CF0-C3612963F5E9}">
      <dsp:nvSpPr>
        <dsp:cNvPr id="0" name=""/>
        <dsp:cNvSpPr/>
      </dsp:nvSpPr>
      <dsp:spPr>
        <a:xfrm>
          <a:off x="5264" y="2008084"/>
          <a:ext cx="2835000" cy="42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US" sz="1500" kern="1200" dirty="0"/>
            <a:t>Fiduciary Responsibility Mode/Strategic Mode</a:t>
          </a:r>
        </a:p>
      </dsp:txBody>
      <dsp:txXfrm>
        <a:off x="5264" y="2008084"/>
        <a:ext cx="2835000" cy="425250"/>
      </dsp:txXfrm>
    </dsp:sp>
    <dsp:sp modelId="{41FC1833-BC8D-43FA-B31E-A07364B66129}">
      <dsp:nvSpPr>
        <dsp:cNvPr id="0" name=""/>
        <dsp:cNvSpPr/>
      </dsp:nvSpPr>
      <dsp:spPr>
        <a:xfrm>
          <a:off x="5264" y="2470162"/>
          <a:ext cx="2835000" cy="307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Collaborations with management to develop a vision for the future</a:t>
          </a:r>
        </a:p>
      </dsp:txBody>
      <dsp:txXfrm>
        <a:off x="5264" y="2470162"/>
        <a:ext cx="2835000" cy="307879"/>
      </dsp:txXfrm>
    </dsp:sp>
    <dsp:sp modelId="{40D7124D-F6A3-4CEB-85FC-83283EB40B7B}">
      <dsp:nvSpPr>
        <dsp:cNvPr id="0" name=""/>
        <dsp:cNvSpPr/>
      </dsp:nvSpPr>
      <dsp:spPr>
        <a:xfrm>
          <a:off x="4257764" y="936654"/>
          <a:ext cx="992250" cy="9922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6CA4AF-3FAC-4BF7-8463-3600680BA76C}">
      <dsp:nvSpPr>
        <dsp:cNvPr id="0" name=""/>
        <dsp:cNvSpPr/>
      </dsp:nvSpPr>
      <dsp:spPr>
        <a:xfrm>
          <a:off x="3336389" y="2008084"/>
          <a:ext cx="2835000" cy="42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US" sz="1500" kern="1200"/>
            <a:t>Generative Mode</a:t>
          </a:r>
        </a:p>
      </dsp:txBody>
      <dsp:txXfrm>
        <a:off x="3336389" y="2008084"/>
        <a:ext cx="2835000" cy="425250"/>
      </dsp:txXfrm>
    </dsp:sp>
    <dsp:sp modelId="{50C14350-0434-47BA-9ACD-4B10B9EF18F5}">
      <dsp:nvSpPr>
        <dsp:cNvPr id="0" name=""/>
        <dsp:cNvSpPr/>
      </dsp:nvSpPr>
      <dsp:spPr>
        <a:xfrm>
          <a:off x="3336389" y="2470162"/>
          <a:ext cx="2835000" cy="307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Engages in shared creative thinking to make sense of data available to decision makers</a:t>
          </a:r>
        </a:p>
      </dsp:txBody>
      <dsp:txXfrm>
        <a:off x="3336389" y="2470162"/>
        <a:ext cx="2835000" cy="307879"/>
      </dsp:txXfrm>
    </dsp:sp>
    <dsp:sp modelId="{30AE7896-2752-4495-9C2B-EFB32F011966}">
      <dsp:nvSpPr>
        <dsp:cNvPr id="0" name=""/>
        <dsp:cNvSpPr/>
      </dsp:nvSpPr>
      <dsp:spPr>
        <a:xfrm>
          <a:off x="7588889" y="936654"/>
          <a:ext cx="992250" cy="9922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A804DAF-8776-4AD6-ADE4-71ED48BFF044}">
      <dsp:nvSpPr>
        <dsp:cNvPr id="0" name=""/>
        <dsp:cNvSpPr/>
      </dsp:nvSpPr>
      <dsp:spPr>
        <a:xfrm>
          <a:off x="6667514" y="2008084"/>
          <a:ext cx="2835000" cy="425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b="1"/>
          </a:pPr>
          <a:r>
            <a:rPr lang="en-US" sz="1500" kern="1200"/>
            <a:t>Progressive Mode</a:t>
          </a:r>
        </a:p>
      </dsp:txBody>
      <dsp:txXfrm>
        <a:off x="6667514" y="2008084"/>
        <a:ext cx="2835000" cy="425250"/>
      </dsp:txXfrm>
    </dsp:sp>
    <dsp:sp modelId="{7060F040-FF4C-4F96-A0F4-B357777B76EB}">
      <dsp:nvSpPr>
        <dsp:cNvPr id="0" name=""/>
        <dsp:cNvSpPr/>
      </dsp:nvSpPr>
      <dsp:spPr>
        <a:xfrm>
          <a:off x="6667514" y="2470162"/>
          <a:ext cx="2835000" cy="307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Engages in debate, discussion and learning from each other</a:t>
          </a:r>
        </a:p>
      </dsp:txBody>
      <dsp:txXfrm>
        <a:off x="6667514" y="2470162"/>
        <a:ext cx="2835000" cy="30787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E408B0-CE4B-4CB5-9C49-3D65F3E161DC}">
      <dsp:nvSpPr>
        <dsp:cNvPr id="0" name=""/>
        <dsp:cNvSpPr/>
      </dsp:nvSpPr>
      <dsp:spPr>
        <a:xfrm>
          <a:off x="0" y="2902"/>
          <a:ext cx="9507778" cy="61814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DFD470-830E-4B26-9D3B-2BEC287C701D}">
      <dsp:nvSpPr>
        <dsp:cNvPr id="0" name=""/>
        <dsp:cNvSpPr/>
      </dsp:nvSpPr>
      <dsp:spPr>
        <a:xfrm>
          <a:off x="186989" y="141985"/>
          <a:ext cx="339981" cy="3399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449BBC-1A9E-4047-904D-C9AFCDFB8992}">
      <dsp:nvSpPr>
        <dsp:cNvPr id="0" name=""/>
        <dsp:cNvSpPr/>
      </dsp:nvSpPr>
      <dsp:spPr>
        <a:xfrm>
          <a:off x="713961" y="2902"/>
          <a:ext cx="8793816" cy="618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21" tIns="65421" rIns="65421" bIns="65421" numCol="1" spcCol="1270" anchor="ctr" anchorCtr="0">
          <a:noAutofit/>
        </a:bodyPr>
        <a:lstStyle/>
        <a:p>
          <a:pPr marL="0" lvl="0" indent="0" algn="l" defTabSz="844550">
            <a:lnSpc>
              <a:spcPct val="90000"/>
            </a:lnSpc>
            <a:spcBef>
              <a:spcPct val="0"/>
            </a:spcBef>
            <a:spcAft>
              <a:spcPct val="35000"/>
            </a:spcAft>
            <a:buNone/>
          </a:pPr>
          <a:r>
            <a:rPr lang="en-US" sz="1900" kern="1200"/>
            <a:t>Engage in constructive conflicts (especially with the CEO)</a:t>
          </a:r>
        </a:p>
      </dsp:txBody>
      <dsp:txXfrm>
        <a:off x="713961" y="2902"/>
        <a:ext cx="8793816" cy="618148"/>
      </dsp:txXfrm>
    </dsp:sp>
    <dsp:sp modelId="{ACD25009-C906-4706-896D-8FCDC8340CDF}">
      <dsp:nvSpPr>
        <dsp:cNvPr id="0" name=""/>
        <dsp:cNvSpPr/>
      </dsp:nvSpPr>
      <dsp:spPr>
        <a:xfrm>
          <a:off x="0" y="775587"/>
          <a:ext cx="9507778" cy="61814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786348-25DA-4DD2-96AB-A7A94FF892FC}">
      <dsp:nvSpPr>
        <dsp:cNvPr id="0" name=""/>
        <dsp:cNvSpPr/>
      </dsp:nvSpPr>
      <dsp:spPr>
        <a:xfrm>
          <a:off x="186989" y="914671"/>
          <a:ext cx="339981" cy="3399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CEE7458-F6FC-478C-8AA3-8733CC8E1DEE}">
      <dsp:nvSpPr>
        <dsp:cNvPr id="0" name=""/>
        <dsp:cNvSpPr/>
      </dsp:nvSpPr>
      <dsp:spPr>
        <a:xfrm>
          <a:off x="713961" y="775587"/>
          <a:ext cx="8793816" cy="618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21" tIns="65421" rIns="65421" bIns="65421" numCol="1" spcCol="1270" anchor="ctr" anchorCtr="0">
          <a:noAutofit/>
        </a:bodyPr>
        <a:lstStyle/>
        <a:p>
          <a:pPr marL="0" lvl="0" indent="0" algn="l" defTabSz="844550">
            <a:lnSpc>
              <a:spcPct val="90000"/>
            </a:lnSpc>
            <a:spcBef>
              <a:spcPct val="0"/>
            </a:spcBef>
            <a:spcAft>
              <a:spcPct val="35000"/>
            </a:spcAft>
            <a:buNone/>
          </a:pPr>
          <a:r>
            <a:rPr lang="en-US" sz="1900" kern="1200"/>
            <a:t>Avoid destructive conflict</a:t>
          </a:r>
        </a:p>
      </dsp:txBody>
      <dsp:txXfrm>
        <a:off x="713961" y="775587"/>
        <a:ext cx="8793816" cy="618148"/>
      </dsp:txXfrm>
    </dsp:sp>
    <dsp:sp modelId="{DDD2052F-9E01-45E1-A3AE-DA50A1950371}">
      <dsp:nvSpPr>
        <dsp:cNvPr id="0" name=""/>
        <dsp:cNvSpPr/>
      </dsp:nvSpPr>
      <dsp:spPr>
        <a:xfrm>
          <a:off x="0" y="1548273"/>
          <a:ext cx="9507778" cy="61814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5F1C11-A189-43F7-8E21-4C53BAAB821B}">
      <dsp:nvSpPr>
        <dsp:cNvPr id="0" name=""/>
        <dsp:cNvSpPr/>
      </dsp:nvSpPr>
      <dsp:spPr>
        <a:xfrm>
          <a:off x="186989" y="1687357"/>
          <a:ext cx="339981" cy="33998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6799BFB-A2C0-4B60-B0B8-F4252DF6A3EF}">
      <dsp:nvSpPr>
        <dsp:cNvPr id="0" name=""/>
        <dsp:cNvSpPr/>
      </dsp:nvSpPr>
      <dsp:spPr>
        <a:xfrm>
          <a:off x="713961" y="1548273"/>
          <a:ext cx="8793816" cy="618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21" tIns="65421" rIns="65421" bIns="65421" numCol="1" spcCol="1270" anchor="ctr" anchorCtr="0">
          <a:noAutofit/>
        </a:bodyPr>
        <a:lstStyle/>
        <a:p>
          <a:pPr marL="0" lvl="0" indent="0" algn="l" defTabSz="844550">
            <a:lnSpc>
              <a:spcPct val="90000"/>
            </a:lnSpc>
            <a:spcBef>
              <a:spcPct val="0"/>
            </a:spcBef>
            <a:spcAft>
              <a:spcPct val="35000"/>
            </a:spcAft>
            <a:buNone/>
          </a:pPr>
          <a:r>
            <a:rPr lang="en-US" sz="1900" kern="1200"/>
            <a:t>Work together as a team</a:t>
          </a:r>
        </a:p>
      </dsp:txBody>
      <dsp:txXfrm>
        <a:off x="713961" y="1548273"/>
        <a:ext cx="8793816" cy="618148"/>
      </dsp:txXfrm>
    </dsp:sp>
    <dsp:sp modelId="{508789EA-BDBB-4C7B-B816-E8E639DBBBBD}">
      <dsp:nvSpPr>
        <dsp:cNvPr id="0" name=""/>
        <dsp:cNvSpPr/>
      </dsp:nvSpPr>
      <dsp:spPr>
        <a:xfrm>
          <a:off x="0" y="2320959"/>
          <a:ext cx="9507778" cy="61814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08FA86-DAB4-4414-8CD3-B608EE333DDD}">
      <dsp:nvSpPr>
        <dsp:cNvPr id="0" name=""/>
        <dsp:cNvSpPr/>
      </dsp:nvSpPr>
      <dsp:spPr>
        <a:xfrm>
          <a:off x="186989" y="2460042"/>
          <a:ext cx="339981" cy="33998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70EB7C-F2A7-4234-B418-F56F12920C92}">
      <dsp:nvSpPr>
        <dsp:cNvPr id="0" name=""/>
        <dsp:cNvSpPr/>
      </dsp:nvSpPr>
      <dsp:spPr>
        <a:xfrm>
          <a:off x="713961" y="2320959"/>
          <a:ext cx="8793816" cy="618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21" tIns="65421" rIns="65421" bIns="65421" numCol="1" spcCol="1270" anchor="ctr" anchorCtr="0">
          <a:noAutofit/>
        </a:bodyPr>
        <a:lstStyle/>
        <a:p>
          <a:pPr marL="0" lvl="0" indent="0" algn="l" defTabSz="844550">
            <a:lnSpc>
              <a:spcPct val="90000"/>
            </a:lnSpc>
            <a:spcBef>
              <a:spcPct val="0"/>
            </a:spcBef>
            <a:spcAft>
              <a:spcPct val="35000"/>
            </a:spcAft>
            <a:buNone/>
          </a:pPr>
          <a:r>
            <a:rPr lang="en-US" sz="1900" kern="1200"/>
            <a:t>Know the appropriate level of strategic involvement</a:t>
          </a:r>
        </a:p>
      </dsp:txBody>
      <dsp:txXfrm>
        <a:off x="713961" y="2320959"/>
        <a:ext cx="8793816" cy="618148"/>
      </dsp:txXfrm>
    </dsp:sp>
    <dsp:sp modelId="{4C4EFA62-5EF9-4C1F-9F0A-43E8583BE40B}">
      <dsp:nvSpPr>
        <dsp:cNvPr id="0" name=""/>
        <dsp:cNvSpPr/>
      </dsp:nvSpPr>
      <dsp:spPr>
        <a:xfrm>
          <a:off x="0" y="3093645"/>
          <a:ext cx="9507778" cy="618148"/>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F7D53A-FFED-44E0-9EC0-4DC4D1F192BF}">
      <dsp:nvSpPr>
        <dsp:cNvPr id="0" name=""/>
        <dsp:cNvSpPr/>
      </dsp:nvSpPr>
      <dsp:spPr>
        <a:xfrm>
          <a:off x="186989" y="3232728"/>
          <a:ext cx="339981" cy="33998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25016C-9220-4E13-AB9E-57B0CA889A17}">
      <dsp:nvSpPr>
        <dsp:cNvPr id="0" name=""/>
        <dsp:cNvSpPr/>
      </dsp:nvSpPr>
      <dsp:spPr>
        <a:xfrm>
          <a:off x="713961" y="3093645"/>
          <a:ext cx="8793816" cy="618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21" tIns="65421" rIns="65421" bIns="65421" numCol="1" spcCol="1270" anchor="ctr" anchorCtr="0">
          <a:noAutofit/>
        </a:bodyPr>
        <a:lstStyle/>
        <a:p>
          <a:pPr marL="0" lvl="0" indent="0" algn="l" defTabSz="844550">
            <a:lnSpc>
              <a:spcPct val="90000"/>
            </a:lnSpc>
            <a:spcBef>
              <a:spcPct val="0"/>
            </a:spcBef>
            <a:spcAft>
              <a:spcPct val="35000"/>
            </a:spcAft>
            <a:buNone/>
          </a:pPr>
          <a:r>
            <a:rPr lang="en-US" sz="1900" kern="1200"/>
            <a:t>Address decisions comprehensively</a:t>
          </a:r>
        </a:p>
      </dsp:txBody>
      <dsp:txXfrm>
        <a:off x="713961" y="3093645"/>
        <a:ext cx="8793816" cy="618148"/>
      </dsp:txXfrm>
    </dsp:sp>
  </dsp:spTree>
</dsp:drawing>
</file>

<file path=ppt/diagrams/layout1.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EDB5-0BFC-C741-B6DC-0C064B9B96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7336A20-C8FC-634C-AD53-1D446EB337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6D5D6B-6FB7-1C42-8E0C-D0D3268768A8}"/>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5" name="Footer Placeholder 4">
            <a:extLst>
              <a:ext uri="{FF2B5EF4-FFF2-40B4-BE49-F238E27FC236}">
                <a16:creationId xmlns:a16="http://schemas.microsoft.com/office/drawing/2014/main" id="{2834B4BF-2D73-7F42-8783-550EC6953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35A0A-089A-E341-AC04-ED3EF26CAF8D}"/>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208374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48B46-BFA1-154E-980D-377A4DB711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CB2AE5-90A6-C94B-ACE0-8FCF85F5AC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C1871A-F47F-9842-8DFE-10FF27C71C9B}"/>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5" name="Footer Placeholder 4">
            <a:extLst>
              <a:ext uri="{FF2B5EF4-FFF2-40B4-BE49-F238E27FC236}">
                <a16:creationId xmlns:a16="http://schemas.microsoft.com/office/drawing/2014/main" id="{05793168-F7ED-D74A-9185-E61804F28D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FA590-2394-4445-A7DB-89BF79EF1A3A}"/>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144505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F1F35D-9175-2B49-B908-7C6349146D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189B499-652F-B440-B59C-0893D0978D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6F5F5A-EC26-7F4F-8D97-13ACFBE9909C}"/>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5" name="Footer Placeholder 4">
            <a:extLst>
              <a:ext uri="{FF2B5EF4-FFF2-40B4-BE49-F238E27FC236}">
                <a16:creationId xmlns:a16="http://schemas.microsoft.com/office/drawing/2014/main" id="{695F00D8-CAA5-874A-B286-E13F621FE6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027EC6-61C6-7E41-9B01-45D9D62DC9E9}"/>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1590729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E15FE-21DB-F840-AD27-031A726455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0D1AA0-E033-A34C-9B02-8569232192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4BF703-2885-914E-87FC-83307044DA74}"/>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5" name="Footer Placeholder 4">
            <a:extLst>
              <a:ext uri="{FF2B5EF4-FFF2-40B4-BE49-F238E27FC236}">
                <a16:creationId xmlns:a16="http://schemas.microsoft.com/office/drawing/2014/main" id="{C670D398-1B6C-6447-96D0-A8296CBD15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3CA8C-8930-2447-88AA-40B37E5ADCA7}"/>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1554120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AFD57-146C-034A-AFA9-743130A388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D191D6-BD27-D64E-98BD-727230A183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3ACAB8-978E-C247-BA16-A3DC0BA61A85}"/>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5" name="Footer Placeholder 4">
            <a:extLst>
              <a:ext uri="{FF2B5EF4-FFF2-40B4-BE49-F238E27FC236}">
                <a16:creationId xmlns:a16="http://schemas.microsoft.com/office/drawing/2014/main" id="{2E5EA66C-CA19-3B4A-B4A7-771490472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6FDB1-8B9D-4341-BFDB-B995BB6ACC59}"/>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1453813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08558-100C-A645-817B-258A42CAC0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C65FCA-9A4A-BF41-84D9-8A1CA123F6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14C63-06B7-104E-B7EC-CAF15768D7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E22D2F-80A9-A44E-864B-D33DE242501E}"/>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6" name="Footer Placeholder 5">
            <a:extLst>
              <a:ext uri="{FF2B5EF4-FFF2-40B4-BE49-F238E27FC236}">
                <a16:creationId xmlns:a16="http://schemas.microsoft.com/office/drawing/2014/main" id="{08538D8A-ED1E-1F4A-8DF1-89BCB8916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36A7F0-DC1E-1440-B340-DAF08D5F7CF7}"/>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215480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F9C89-8E19-AC4D-906D-21BB11FC43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6E25B2-0182-9E4E-AB61-7D6DDD677B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C98D5D-5E2F-E443-AEAB-A63F51BEC5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A9A064-E5AE-2845-88C8-43CC8296D6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26176F-E621-EB4A-80B9-DF90D8F996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516F12-2374-434D-A770-36540BDF5885}"/>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8" name="Footer Placeholder 7">
            <a:extLst>
              <a:ext uri="{FF2B5EF4-FFF2-40B4-BE49-F238E27FC236}">
                <a16:creationId xmlns:a16="http://schemas.microsoft.com/office/drawing/2014/main" id="{595636F0-C6BA-C646-9BA7-263453F090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255D7A-B410-4540-B1DB-7EFAF77EC3CF}"/>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2736002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0CC3C-CEFD-AA4A-8899-A7C3E066761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B283F0-0C56-E747-9264-6E4217265CAB}"/>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4" name="Footer Placeholder 3">
            <a:extLst>
              <a:ext uri="{FF2B5EF4-FFF2-40B4-BE49-F238E27FC236}">
                <a16:creationId xmlns:a16="http://schemas.microsoft.com/office/drawing/2014/main" id="{1C8BC43E-A2F8-E541-B760-F4D2C12700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818BD4-8973-3F42-A5EC-C21F15C71280}"/>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230248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55B346-3E31-D34E-BB59-304625DE37C4}"/>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3" name="Footer Placeholder 2">
            <a:extLst>
              <a:ext uri="{FF2B5EF4-FFF2-40B4-BE49-F238E27FC236}">
                <a16:creationId xmlns:a16="http://schemas.microsoft.com/office/drawing/2014/main" id="{E0BE70D5-892C-1B45-A84A-9974B6515D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417761D-04C1-654F-AE69-405B94A366AB}"/>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1269098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F08A2-C1EC-1147-A78A-FA5C6AF444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AB4816-9966-5F4F-A18E-7353395BCA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BB2273-BF3D-F749-B0BF-1892FC5112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B82417-527C-3043-807F-37101B12118C}"/>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6" name="Footer Placeholder 5">
            <a:extLst>
              <a:ext uri="{FF2B5EF4-FFF2-40B4-BE49-F238E27FC236}">
                <a16:creationId xmlns:a16="http://schemas.microsoft.com/office/drawing/2014/main" id="{9B0EFAF1-0A53-E941-A331-D5B738EB03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D45A48-8F40-8B46-BB1D-ECB7D43D345C}"/>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9994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329CF-61D1-3F49-8884-F95CD54E9B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FBD6309-0A2B-9842-9FB2-E608BEBAD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B83D06-AD2E-C84D-906E-06EF4D7A5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C58723-AFCC-9048-9C7E-9A8A096F5D32}"/>
              </a:ext>
            </a:extLst>
          </p:cNvPr>
          <p:cNvSpPr>
            <a:spLocks noGrp="1"/>
          </p:cNvSpPr>
          <p:nvPr>
            <p:ph type="dt" sz="half" idx="10"/>
          </p:nvPr>
        </p:nvSpPr>
        <p:spPr/>
        <p:txBody>
          <a:bodyPr/>
          <a:lstStyle/>
          <a:p>
            <a:fld id="{5CEE84EF-83E6-4645-B86E-F4204502ACDD}" type="datetimeFigureOut">
              <a:rPr lang="en-US" smtClean="0"/>
              <a:t>2/22/21</a:t>
            </a:fld>
            <a:endParaRPr lang="en-US"/>
          </a:p>
        </p:txBody>
      </p:sp>
      <p:sp>
        <p:nvSpPr>
          <p:cNvPr id="6" name="Footer Placeholder 5">
            <a:extLst>
              <a:ext uri="{FF2B5EF4-FFF2-40B4-BE49-F238E27FC236}">
                <a16:creationId xmlns:a16="http://schemas.microsoft.com/office/drawing/2014/main" id="{CA2E53C3-AF57-1F45-BC25-A1A837B2D0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9A74B8-5BD8-A445-8055-18BD25628610}"/>
              </a:ext>
            </a:extLst>
          </p:cNvPr>
          <p:cNvSpPr>
            <a:spLocks noGrp="1"/>
          </p:cNvSpPr>
          <p:nvPr>
            <p:ph type="sldNum" sz="quarter" idx="12"/>
          </p:nvPr>
        </p:nvSpPr>
        <p:spPr/>
        <p:txBody>
          <a:bodyPr/>
          <a:lstStyle/>
          <a:p>
            <a:fld id="{CDD8E297-B1A6-D94D-A008-B6E9E6035278}" type="slidenum">
              <a:rPr lang="en-US" smtClean="0"/>
              <a:t>‹#›</a:t>
            </a:fld>
            <a:endParaRPr lang="en-US"/>
          </a:p>
        </p:txBody>
      </p:sp>
    </p:spTree>
    <p:extLst>
      <p:ext uri="{BB962C8B-B14F-4D97-AF65-F5344CB8AC3E}">
        <p14:creationId xmlns:p14="http://schemas.microsoft.com/office/powerpoint/2010/main" val="1539924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604BA1-1556-C24A-A996-DCA03E15AE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D41E021-10CA-424D-9125-70FCD742E4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144187-5F8B-234F-BCC3-3A09239D4B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EE84EF-83E6-4645-B86E-F4204502ACDD}" type="datetimeFigureOut">
              <a:rPr lang="en-US" smtClean="0"/>
              <a:t>2/22/21</a:t>
            </a:fld>
            <a:endParaRPr lang="en-US"/>
          </a:p>
        </p:txBody>
      </p:sp>
      <p:sp>
        <p:nvSpPr>
          <p:cNvPr id="5" name="Footer Placeholder 4">
            <a:extLst>
              <a:ext uri="{FF2B5EF4-FFF2-40B4-BE49-F238E27FC236}">
                <a16:creationId xmlns:a16="http://schemas.microsoft.com/office/drawing/2014/main" id="{7080D958-80CB-9C4C-B40E-CD70ECCFEB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9CF2A2-5B42-FF4C-9F09-341A7469D1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D8E297-B1A6-D94D-A008-B6E9E6035278}" type="slidenum">
              <a:rPr lang="en-US" smtClean="0"/>
              <a:t>‹#›</a:t>
            </a:fld>
            <a:endParaRPr lang="en-US"/>
          </a:p>
        </p:txBody>
      </p:sp>
    </p:spTree>
    <p:extLst>
      <p:ext uri="{BB962C8B-B14F-4D97-AF65-F5344CB8AC3E}">
        <p14:creationId xmlns:p14="http://schemas.microsoft.com/office/powerpoint/2010/main" val="4009069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54331" y="1756600"/>
            <a:ext cx="1080325"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46901" y="1357766"/>
            <a:ext cx="687754"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48912" y="1135060"/>
            <a:ext cx="409371"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1691" y="1124043"/>
            <a:ext cx="6477233"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9335E46-7C9D-E848-BCB1-277D5850C9E1}"/>
              </a:ext>
            </a:extLst>
          </p:cNvPr>
          <p:cNvSpPr>
            <a:spLocks noGrp="1"/>
          </p:cNvSpPr>
          <p:nvPr>
            <p:ph type="ctrTitle"/>
          </p:nvPr>
        </p:nvSpPr>
        <p:spPr>
          <a:xfrm>
            <a:off x="1371599" y="1445775"/>
            <a:ext cx="5385391" cy="3342435"/>
          </a:xfrm>
        </p:spPr>
        <p:txBody>
          <a:bodyPr anchor="ctr">
            <a:normAutofit/>
          </a:bodyPr>
          <a:lstStyle/>
          <a:p>
            <a:pPr algn="r"/>
            <a:r>
              <a:rPr lang="en-US">
                <a:solidFill>
                  <a:srgbClr val="FFFFFF"/>
                </a:solidFill>
              </a:rPr>
              <a:t>Directional Strategies</a:t>
            </a:r>
          </a:p>
        </p:txBody>
      </p:sp>
      <p:sp>
        <p:nvSpPr>
          <p:cNvPr id="3" name="Subtitle 2">
            <a:extLst>
              <a:ext uri="{FF2B5EF4-FFF2-40B4-BE49-F238E27FC236}">
                <a16:creationId xmlns:a16="http://schemas.microsoft.com/office/drawing/2014/main" id="{8DBF5CF0-DE3F-AD4E-AF72-18C49666B6FE}"/>
              </a:ext>
            </a:extLst>
          </p:cNvPr>
          <p:cNvSpPr>
            <a:spLocks noGrp="1"/>
          </p:cNvSpPr>
          <p:nvPr>
            <p:ph type="subTitle" idx="1"/>
          </p:nvPr>
        </p:nvSpPr>
        <p:spPr>
          <a:xfrm>
            <a:off x="7927225" y="1483341"/>
            <a:ext cx="3682853" cy="3472651"/>
          </a:xfrm>
        </p:spPr>
        <p:txBody>
          <a:bodyPr anchor="ctr">
            <a:normAutofit/>
          </a:bodyPr>
          <a:lstStyle/>
          <a:p>
            <a:pPr algn="l"/>
            <a:r>
              <a:rPr lang="en-US" sz="2800"/>
              <a:t>HCA 442</a:t>
            </a:r>
            <a:endParaRPr lang="en-US" sz="2800" dirty="0"/>
          </a:p>
        </p:txBody>
      </p:sp>
    </p:spTree>
    <p:extLst>
      <p:ext uri="{BB962C8B-B14F-4D97-AF65-F5344CB8AC3E}">
        <p14:creationId xmlns:p14="http://schemas.microsoft.com/office/powerpoint/2010/main" val="349640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6760941-EF99-4F61-A95D-3C3E7C08D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44D9B9FF-D6DA-4F69-B4A0-BA1550D65C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84269" y="1756600"/>
            <a:ext cx="1080325"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A7DC0AF9-0747-4070-A6D7-DF3681B9E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6839" y="1357766"/>
            <a:ext cx="687754"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74612EAD-0A8C-4C44-AFE1-3DF0669AC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8850" y="1135060"/>
            <a:ext cx="409371"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C2D46295-4D0D-487B-8972-141A047FB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1124043"/>
            <a:ext cx="5288862"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E0F5770-4D8D-8F47-A259-33580FCD78DE}"/>
              </a:ext>
            </a:extLst>
          </p:cNvPr>
          <p:cNvSpPr>
            <a:spLocks noGrp="1"/>
          </p:cNvSpPr>
          <p:nvPr>
            <p:ph type="title"/>
          </p:nvPr>
        </p:nvSpPr>
        <p:spPr>
          <a:xfrm>
            <a:off x="795342" y="1357766"/>
            <a:ext cx="4322204" cy="3541334"/>
          </a:xfrm>
        </p:spPr>
        <p:txBody>
          <a:bodyPr vert="horz" lIns="91440" tIns="45720" rIns="91440" bIns="45720" rtlCol="0" anchor="b">
            <a:normAutofit/>
          </a:bodyPr>
          <a:lstStyle/>
          <a:p>
            <a:r>
              <a:rPr lang="en-US" sz="5000" kern="1200" dirty="0">
                <a:solidFill>
                  <a:srgbClr val="FFFFFF"/>
                </a:solidFill>
                <a:latin typeface="+mj-lt"/>
                <a:ea typeface="+mj-ea"/>
                <a:cs typeface="+mj-cs"/>
              </a:rPr>
              <a:t>Strategic Thinking Map for Writing a Vision Statement</a:t>
            </a:r>
          </a:p>
        </p:txBody>
      </p:sp>
      <p:graphicFrame>
        <p:nvGraphicFramePr>
          <p:cNvPr id="4" name="Content Placeholder 3">
            <a:extLst>
              <a:ext uri="{FF2B5EF4-FFF2-40B4-BE49-F238E27FC236}">
                <a16:creationId xmlns:a16="http://schemas.microsoft.com/office/drawing/2014/main" id="{55ABB205-CF78-2F42-8FB7-7187D357430C}"/>
              </a:ext>
            </a:extLst>
          </p:cNvPr>
          <p:cNvGraphicFramePr>
            <a:graphicFrameLocks noGrp="1"/>
          </p:cNvGraphicFramePr>
          <p:nvPr>
            <p:ph idx="1"/>
            <p:extLst>
              <p:ext uri="{D42A27DB-BD31-4B8C-83A1-F6EECF244321}">
                <p14:modId xmlns:p14="http://schemas.microsoft.com/office/powerpoint/2010/main" val="2120784603"/>
              </p:ext>
            </p:extLst>
          </p:nvPr>
        </p:nvGraphicFramePr>
        <p:xfrm>
          <a:off x="6095999" y="1667824"/>
          <a:ext cx="5297427" cy="3320388"/>
        </p:xfrm>
        <a:graphic>
          <a:graphicData uri="http://schemas.openxmlformats.org/drawingml/2006/table">
            <a:tbl>
              <a:tblPr firstRow="1" bandRow="1">
                <a:tableStyleId>{5C22544A-7EE6-4342-B048-85BDC9FD1C3A}</a:tableStyleId>
              </a:tblPr>
              <a:tblGrid>
                <a:gridCol w="2084315">
                  <a:extLst>
                    <a:ext uri="{9D8B030D-6E8A-4147-A177-3AD203B41FA5}">
                      <a16:colId xmlns:a16="http://schemas.microsoft.com/office/drawing/2014/main" val="3348307926"/>
                    </a:ext>
                  </a:extLst>
                </a:gridCol>
                <a:gridCol w="828621">
                  <a:extLst>
                    <a:ext uri="{9D8B030D-6E8A-4147-A177-3AD203B41FA5}">
                      <a16:colId xmlns:a16="http://schemas.microsoft.com/office/drawing/2014/main" val="668797576"/>
                    </a:ext>
                  </a:extLst>
                </a:gridCol>
                <a:gridCol w="1124278">
                  <a:extLst>
                    <a:ext uri="{9D8B030D-6E8A-4147-A177-3AD203B41FA5}">
                      <a16:colId xmlns:a16="http://schemas.microsoft.com/office/drawing/2014/main" val="121579342"/>
                    </a:ext>
                  </a:extLst>
                </a:gridCol>
                <a:gridCol w="1260213">
                  <a:extLst>
                    <a:ext uri="{9D8B030D-6E8A-4147-A177-3AD203B41FA5}">
                      <a16:colId xmlns:a16="http://schemas.microsoft.com/office/drawing/2014/main" val="1189676947"/>
                    </a:ext>
                  </a:extLst>
                </a:gridCol>
              </a:tblGrid>
              <a:tr h="572742">
                <a:tc>
                  <a:txBody>
                    <a:bodyPr/>
                    <a:lstStyle/>
                    <a:p>
                      <a:r>
                        <a:rPr lang="en-US" sz="1500"/>
                        <a:t>Component</a:t>
                      </a:r>
                    </a:p>
                  </a:txBody>
                  <a:tcPr marL="76853" marR="76853" marT="38427" marB="38427"/>
                </a:tc>
                <a:tc>
                  <a:txBody>
                    <a:bodyPr/>
                    <a:lstStyle/>
                    <a:p>
                      <a:r>
                        <a:rPr lang="en-US" sz="1500"/>
                        <a:t>Key Words</a:t>
                      </a:r>
                    </a:p>
                  </a:txBody>
                  <a:tcPr marL="76853" marR="76853" marT="38427" marB="38427"/>
                </a:tc>
                <a:tc>
                  <a:txBody>
                    <a:bodyPr/>
                    <a:lstStyle/>
                    <a:p>
                      <a:r>
                        <a:rPr lang="en-US" sz="1500"/>
                        <a:t>Reflection</a:t>
                      </a:r>
                    </a:p>
                  </a:txBody>
                  <a:tcPr marL="76853" marR="76853" marT="38427" marB="38427"/>
                </a:tc>
                <a:tc>
                  <a:txBody>
                    <a:bodyPr/>
                    <a:lstStyle/>
                    <a:p>
                      <a:r>
                        <a:rPr lang="en-US" sz="1500"/>
                        <a:t>Component</a:t>
                      </a:r>
                    </a:p>
                  </a:txBody>
                  <a:tcPr marL="76853" marR="76853" marT="38427" marB="38427"/>
                </a:tc>
                <a:extLst>
                  <a:ext uri="{0D108BD9-81ED-4DB2-BD59-A6C34878D82A}">
                    <a16:rowId xmlns:a16="http://schemas.microsoft.com/office/drawing/2014/main" val="3728634881"/>
                  </a:ext>
                </a:extLst>
              </a:tr>
              <a:tr h="572742">
                <a:tc>
                  <a:txBody>
                    <a:bodyPr/>
                    <a:lstStyle/>
                    <a:p>
                      <a:r>
                        <a:rPr lang="en-US" sz="1500" dirty="0"/>
                        <a:t>1. Clear Hope for the future</a:t>
                      </a:r>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extLst>
                  <a:ext uri="{0D108BD9-81ED-4DB2-BD59-A6C34878D82A}">
                    <a16:rowId xmlns:a16="http://schemas.microsoft.com/office/drawing/2014/main" val="1707009950"/>
                  </a:ext>
                </a:extLst>
              </a:tr>
              <a:tr h="572742">
                <a:tc>
                  <a:txBody>
                    <a:bodyPr/>
                    <a:lstStyle/>
                    <a:p>
                      <a:r>
                        <a:rPr lang="en-US" sz="1500" dirty="0"/>
                        <a:t>2. Challenging and about excellence</a:t>
                      </a:r>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extLst>
                  <a:ext uri="{0D108BD9-81ED-4DB2-BD59-A6C34878D82A}">
                    <a16:rowId xmlns:a16="http://schemas.microsoft.com/office/drawing/2014/main" val="1730552250"/>
                  </a:ext>
                </a:extLst>
              </a:tr>
              <a:tr h="512182">
                <a:tc>
                  <a:txBody>
                    <a:bodyPr/>
                    <a:lstStyle/>
                    <a:p>
                      <a:r>
                        <a:rPr lang="en-US" sz="1500" dirty="0"/>
                        <a:t>3. Inspirational and emotional</a:t>
                      </a:r>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extLst>
                  <a:ext uri="{0D108BD9-81ED-4DB2-BD59-A6C34878D82A}">
                    <a16:rowId xmlns:a16="http://schemas.microsoft.com/office/drawing/2014/main" val="1811107154"/>
                  </a:ext>
                </a:extLst>
              </a:tr>
              <a:tr h="344373">
                <a:tc>
                  <a:txBody>
                    <a:bodyPr/>
                    <a:lstStyle/>
                    <a:p>
                      <a:r>
                        <a:rPr lang="en-US" sz="1500" dirty="0"/>
                        <a:t>4. Empower employees first</a:t>
                      </a:r>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extLst>
                  <a:ext uri="{0D108BD9-81ED-4DB2-BD59-A6C34878D82A}">
                    <a16:rowId xmlns:a16="http://schemas.microsoft.com/office/drawing/2014/main" val="4029588300"/>
                  </a:ext>
                </a:extLst>
              </a:tr>
              <a:tr h="344373">
                <a:tc>
                  <a:txBody>
                    <a:bodyPr/>
                    <a:lstStyle/>
                    <a:p>
                      <a:r>
                        <a:rPr lang="en-US" sz="1500" dirty="0"/>
                        <a:t>5.</a:t>
                      </a:r>
                      <a:r>
                        <a:rPr lang="en-US" sz="1500" baseline="0" dirty="0"/>
                        <a:t> Memorable and provides guidance</a:t>
                      </a:r>
                      <a:endParaRPr lang="en-US" sz="1500" dirty="0"/>
                    </a:p>
                  </a:txBody>
                  <a:tcPr marL="76853" marR="76853" marT="38427" marB="38427"/>
                </a:tc>
                <a:tc>
                  <a:txBody>
                    <a:bodyPr/>
                    <a:lstStyle/>
                    <a:p>
                      <a:endParaRPr lang="en-US" sz="1500"/>
                    </a:p>
                  </a:txBody>
                  <a:tcPr marL="76853" marR="76853" marT="38427" marB="38427"/>
                </a:tc>
                <a:tc>
                  <a:txBody>
                    <a:bodyPr/>
                    <a:lstStyle/>
                    <a:p>
                      <a:endParaRPr lang="en-US" sz="1500"/>
                    </a:p>
                  </a:txBody>
                  <a:tcPr marL="76853" marR="76853" marT="38427" marB="38427"/>
                </a:tc>
                <a:tc>
                  <a:txBody>
                    <a:bodyPr/>
                    <a:lstStyle/>
                    <a:p>
                      <a:endParaRPr lang="en-US" sz="1500" dirty="0"/>
                    </a:p>
                  </a:txBody>
                  <a:tcPr marL="76853" marR="76853" marT="38427" marB="38427"/>
                </a:tc>
                <a:extLst>
                  <a:ext uri="{0D108BD9-81ED-4DB2-BD59-A6C34878D82A}">
                    <a16:rowId xmlns:a16="http://schemas.microsoft.com/office/drawing/2014/main" val="3422259809"/>
                  </a:ext>
                </a:extLst>
              </a:tr>
            </a:tbl>
          </a:graphicData>
        </a:graphic>
      </p:graphicFrame>
    </p:spTree>
    <p:extLst>
      <p:ext uri="{BB962C8B-B14F-4D97-AF65-F5344CB8AC3E}">
        <p14:creationId xmlns:p14="http://schemas.microsoft.com/office/powerpoint/2010/main" val="3639195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46780A3E-34C0-6745-961F-B20A7AB05252}"/>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What We </a:t>
            </a:r>
            <a:r>
              <a:rPr lang="en-US" sz="4000" b="1" i="1">
                <a:solidFill>
                  <a:srgbClr val="FFFFFF"/>
                </a:solidFill>
              </a:rPr>
              <a:t>Want</a:t>
            </a:r>
            <a:r>
              <a:rPr lang="en-US" sz="4000">
                <a:solidFill>
                  <a:srgbClr val="FFFFFF"/>
                </a:solidFill>
              </a:rPr>
              <a:t> to Do</a:t>
            </a:r>
          </a:p>
        </p:txBody>
      </p:sp>
      <p:sp>
        <p:nvSpPr>
          <p:cNvPr id="3" name="Content Placeholder 2">
            <a:extLst>
              <a:ext uri="{FF2B5EF4-FFF2-40B4-BE49-F238E27FC236}">
                <a16:creationId xmlns:a16="http://schemas.microsoft.com/office/drawing/2014/main" id="{C4075AEC-3CFE-1443-BAA3-0924DE68827D}"/>
              </a:ext>
            </a:extLst>
          </p:cNvPr>
          <p:cNvSpPr>
            <a:spLocks noGrp="1"/>
          </p:cNvSpPr>
          <p:nvPr>
            <p:ph idx="1"/>
          </p:nvPr>
        </p:nvSpPr>
        <p:spPr>
          <a:xfrm>
            <a:off x="1367624" y="2490436"/>
            <a:ext cx="9708995" cy="3567173"/>
          </a:xfrm>
        </p:spPr>
        <p:txBody>
          <a:bodyPr anchor="ctr">
            <a:normAutofit/>
          </a:bodyPr>
          <a:lstStyle/>
          <a:p>
            <a:r>
              <a:rPr lang="en-US" sz="2400" dirty="0"/>
              <a:t>Values are the ideals organizations and people stand for – the fundamental principles that, along with the mission, make and organization unique. </a:t>
            </a:r>
          </a:p>
          <a:p>
            <a:r>
              <a:rPr lang="en-US" sz="2400" dirty="0"/>
              <a:t>Characteristics of Value statements are:</a:t>
            </a:r>
          </a:p>
          <a:p>
            <a:pPr lvl="1"/>
            <a:r>
              <a:rPr lang="en-US" dirty="0"/>
              <a:t>Reflect the organization’s culture</a:t>
            </a:r>
          </a:p>
          <a:p>
            <a:pPr lvl="1"/>
            <a:r>
              <a:rPr lang="en-US" dirty="0"/>
              <a:t>Consistent with desired cultural image</a:t>
            </a:r>
          </a:p>
          <a:p>
            <a:pPr lvl="1"/>
            <a:r>
              <a:rPr lang="en-US" dirty="0"/>
              <a:t>Acceptable to stakeholders</a:t>
            </a:r>
          </a:p>
          <a:p>
            <a:pPr lvl="1"/>
            <a:r>
              <a:rPr lang="en-US" dirty="0"/>
              <a:t>Consistent with vision</a:t>
            </a:r>
          </a:p>
          <a:p>
            <a:pPr lvl="1"/>
            <a:r>
              <a:rPr lang="en-US" dirty="0"/>
              <a:t>Ethical</a:t>
            </a:r>
          </a:p>
          <a:p>
            <a:pPr lvl="1"/>
            <a:r>
              <a:rPr lang="en-US" dirty="0"/>
              <a:t>Represents a clear commitment</a:t>
            </a:r>
          </a:p>
        </p:txBody>
      </p:sp>
    </p:spTree>
    <p:extLst>
      <p:ext uri="{BB962C8B-B14F-4D97-AF65-F5344CB8AC3E}">
        <p14:creationId xmlns:p14="http://schemas.microsoft.com/office/powerpoint/2010/main" val="510661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6760941-EF99-4F61-A95D-3C3E7C08D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44D9B9FF-D6DA-4F69-B4A0-BA1550D65C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84269" y="1756600"/>
            <a:ext cx="1080325"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A7DC0AF9-0747-4070-A6D7-DF3681B9E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6839" y="1357766"/>
            <a:ext cx="687754"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74612EAD-0A8C-4C44-AFE1-3DF0669AC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8850" y="1135060"/>
            <a:ext cx="409371"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C2D46295-4D0D-487B-8972-141A047FB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1124043"/>
            <a:ext cx="5288862"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E0F5770-4D8D-8F47-A259-33580FCD78DE}"/>
              </a:ext>
            </a:extLst>
          </p:cNvPr>
          <p:cNvSpPr>
            <a:spLocks noGrp="1"/>
          </p:cNvSpPr>
          <p:nvPr>
            <p:ph type="title"/>
          </p:nvPr>
        </p:nvSpPr>
        <p:spPr>
          <a:xfrm>
            <a:off x="795342" y="1357766"/>
            <a:ext cx="4322204" cy="3541334"/>
          </a:xfrm>
        </p:spPr>
        <p:txBody>
          <a:bodyPr vert="horz" lIns="91440" tIns="45720" rIns="91440" bIns="45720" rtlCol="0" anchor="b">
            <a:normAutofit/>
          </a:bodyPr>
          <a:lstStyle/>
          <a:p>
            <a:r>
              <a:rPr lang="en-US" sz="5000" kern="1200" dirty="0">
                <a:solidFill>
                  <a:srgbClr val="FFFFFF"/>
                </a:solidFill>
                <a:latin typeface="+mj-lt"/>
                <a:ea typeface="+mj-ea"/>
                <a:cs typeface="+mj-cs"/>
              </a:rPr>
              <a:t>Strategic Thinking Map for Writing a Value Statement</a:t>
            </a:r>
          </a:p>
        </p:txBody>
      </p:sp>
      <p:graphicFrame>
        <p:nvGraphicFramePr>
          <p:cNvPr id="4" name="Content Placeholder 3">
            <a:extLst>
              <a:ext uri="{FF2B5EF4-FFF2-40B4-BE49-F238E27FC236}">
                <a16:creationId xmlns:a16="http://schemas.microsoft.com/office/drawing/2014/main" id="{55ABB205-CF78-2F42-8FB7-7187D357430C}"/>
              </a:ext>
            </a:extLst>
          </p:cNvPr>
          <p:cNvGraphicFramePr>
            <a:graphicFrameLocks noGrp="1"/>
          </p:cNvGraphicFramePr>
          <p:nvPr>
            <p:ph idx="1"/>
            <p:extLst>
              <p:ext uri="{D42A27DB-BD31-4B8C-83A1-F6EECF244321}">
                <p14:modId xmlns:p14="http://schemas.microsoft.com/office/powerpoint/2010/main" val="3241517162"/>
              </p:ext>
            </p:extLst>
          </p:nvPr>
        </p:nvGraphicFramePr>
        <p:xfrm>
          <a:off x="6095999" y="1872122"/>
          <a:ext cx="5297427" cy="3575134"/>
        </p:xfrm>
        <a:graphic>
          <a:graphicData uri="http://schemas.openxmlformats.org/drawingml/2006/table">
            <a:tbl>
              <a:tblPr firstRow="1" bandRow="1">
                <a:tableStyleId>{5C22544A-7EE6-4342-B048-85BDC9FD1C3A}</a:tableStyleId>
              </a:tblPr>
              <a:tblGrid>
                <a:gridCol w="1919945">
                  <a:extLst>
                    <a:ext uri="{9D8B030D-6E8A-4147-A177-3AD203B41FA5}">
                      <a16:colId xmlns:a16="http://schemas.microsoft.com/office/drawing/2014/main" val="3348307926"/>
                    </a:ext>
                  </a:extLst>
                </a:gridCol>
                <a:gridCol w="868170">
                  <a:extLst>
                    <a:ext uri="{9D8B030D-6E8A-4147-A177-3AD203B41FA5}">
                      <a16:colId xmlns:a16="http://schemas.microsoft.com/office/drawing/2014/main" val="668797576"/>
                    </a:ext>
                  </a:extLst>
                </a:gridCol>
                <a:gridCol w="1182033">
                  <a:extLst>
                    <a:ext uri="{9D8B030D-6E8A-4147-A177-3AD203B41FA5}">
                      <a16:colId xmlns:a16="http://schemas.microsoft.com/office/drawing/2014/main" val="121579342"/>
                    </a:ext>
                  </a:extLst>
                </a:gridCol>
                <a:gridCol w="1327279">
                  <a:extLst>
                    <a:ext uri="{9D8B030D-6E8A-4147-A177-3AD203B41FA5}">
                      <a16:colId xmlns:a16="http://schemas.microsoft.com/office/drawing/2014/main" val="1189676947"/>
                    </a:ext>
                  </a:extLst>
                </a:gridCol>
              </a:tblGrid>
              <a:tr h="600100">
                <a:tc>
                  <a:txBody>
                    <a:bodyPr/>
                    <a:lstStyle/>
                    <a:p>
                      <a:r>
                        <a:rPr lang="en-US" sz="1600"/>
                        <a:t>Component</a:t>
                      </a:r>
                    </a:p>
                  </a:txBody>
                  <a:tcPr marL="80822" marR="80822" marT="40412" marB="40412"/>
                </a:tc>
                <a:tc>
                  <a:txBody>
                    <a:bodyPr/>
                    <a:lstStyle/>
                    <a:p>
                      <a:r>
                        <a:rPr lang="en-US" sz="1600"/>
                        <a:t>Key Words</a:t>
                      </a:r>
                    </a:p>
                  </a:txBody>
                  <a:tcPr marL="80822" marR="80822" marT="40412" marB="40412"/>
                </a:tc>
                <a:tc>
                  <a:txBody>
                    <a:bodyPr/>
                    <a:lstStyle/>
                    <a:p>
                      <a:r>
                        <a:rPr lang="en-US" sz="1600"/>
                        <a:t>Reflection</a:t>
                      </a:r>
                    </a:p>
                  </a:txBody>
                  <a:tcPr marL="80822" marR="80822" marT="40412" marB="40412"/>
                </a:tc>
                <a:tc>
                  <a:txBody>
                    <a:bodyPr/>
                    <a:lstStyle/>
                    <a:p>
                      <a:r>
                        <a:rPr lang="en-US" sz="1600"/>
                        <a:t>Component</a:t>
                      </a:r>
                    </a:p>
                  </a:txBody>
                  <a:tcPr marL="80822" marR="80822" marT="40412" marB="40412"/>
                </a:tc>
                <a:extLst>
                  <a:ext uri="{0D108BD9-81ED-4DB2-BD59-A6C34878D82A}">
                    <a16:rowId xmlns:a16="http://schemas.microsoft.com/office/drawing/2014/main" val="3728634881"/>
                  </a:ext>
                </a:extLst>
              </a:tr>
              <a:tr h="415357">
                <a:tc>
                  <a:txBody>
                    <a:bodyPr/>
                    <a:lstStyle/>
                    <a:p>
                      <a:r>
                        <a:rPr lang="en-US" sz="1600" dirty="0"/>
                        <a:t>1. Desired Behaviors</a:t>
                      </a:r>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extLst>
                  <a:ext uri="{0D108BD9-81ED-4DB2-BD59-A6C34878D82A}">
                    <a16:rowId xmlns:a16="http://schemas.microsoft.com/office/drawing/2014/main" val="1707009950"/>
                  </a:ext>
                </a:extLst>
              </a:tr>
              <a:tr h="600100">
                <a:tc>
                  <a:txBody>
                    <a:bodyPr/>
                    <a:lstStyle/>
                    <a:p>
                      <a:r>
                        <a:rPr lang="en-US" sz="1600" dirty="0"/>
                        <a:t>2. Organizational norms</a:t>
                      </a:r>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extLst>
                  <a:ext uri="{0D108BD9-81ED-4DB2-BD59-A6C34878D82A}">
                    <a16:rowId xmlns:a16="http://schemas.microsoft.com/office/drawing/2014/main" val="1730552250"/>
                  </a:ext>
                </a:extLst>
              </a:tr>
              <a:tr h="354146">
                <a:tc>
                  <a:txBody>
                    <a:bodyPr/>
                    <a:lstStyle/>
                    <a:p>
                      <a:r>
                        <a:rPr lang="en-US" sz="1600" dirty="0"/>
                        <a:t>3. Shared beliefs</a:t>
                      </a:r>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extLst>
                  <a:ext uri="{0D108BD9-81ED-4DB2-BD59-A6C34878D82A}">
                    <a16:rowId xmlns:a16="http://schemas.microsoft.com/office/drawing/2014/main" val="1811107154"/>
                  </a:ext>
                </a:extLst>
              </a:tr>
              <a:tr h="600100">
                <a:tc>
                  <a:txBody>
                    <a:bodyPr/>
                    <a:lstStyle/>
                    <a:p>
                      <a:r>
                        <a:rPr lang="en-US" sz="1600" dirty="0"/>
                        <a:t>4. Shared assumptions</a:t>
                      </a:r>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extLst>
                  <a:ext uri="{0D108BD9-81ED-4DB2-BD59-A6C34878D82A}">
                    <a16:rowId xmlns:a16="http://schemas.microsoft.com/office/drawing/2014/main" val="4029588300"/>
                  </a:ext>
                </a:extLst>
              </a:tr>
              <a:tr h="405231">
                <a:tc>
                  <a:txBody>
                    <a:bodyPr/>
                    <a:lstStyle/>
                    <a:p>
                      <a:r>
                        <a:rPr lang="en-US" sz="1600" dirty="0"/>
                        <a:t>5.</a:t>
                      </a:r>
                      <a:r>
                        <a:rPr lang="en-US" sz="1600" baseline="0" dirty="0"/>
                        <a:t> Explicit philosophy</a:t>
                      </a:r>
                      <a:endParaRPr lang="en-US" sz="1600" dirty="0"/>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tc>
                  <a:txBody>
                    <a:bodyPr/>
                    <a:lstStyle/>
                    <a:p>
                      <a:endParaRPr lang="en-US" sz="1600" dirty="0"/>
                    </a:p>
                  </a:txBody>
                  <a:tcPr marL="80822" marR="80822" marT="40412" marB="40412"/>
                </a:tc>
                <a:extLst>
                  <a:ext uri="{0D108BD9-81ED-4DB2-BD59-A6C34878D82A}">
                    <a16:rowId xmlns:a16="http://schemas.microsoft.com/office/drawing/2014/main" val="3422259809"/>
                  </a:ext>
                </a:extLst>
              </a:tr>
              <a:tr h="600100">
                <a:tc>
                  <a:txBody>
                    <a:bodyPr/>
                    <a:lstStyle/>
                    <a:p>
                      <a:r>
                        <a:rPr lang="en-US" sz="1600" dirty="0"/>
                        <a:t>6. Fundamental principles</a:t>
                      </a:r>
                    </a:p>
                  </a:txBody>
                  <a:tcPr marL="80822" marR="80822" marT="40412" marB="40412"/>
                </a:tc>
                <a:tc>
                  <a:txBody>
                    <a:bodyPr/>
                    <a:lstStyle/>
                    <a:p>
                      <a:endParaRPr lang="en-US" sz="1600"/>
                    </a:p>
                  </a:txBody>
                  <a:tcPr marL="80822" marR="80822" marT="40412" marB="40412"/>
                </a:tc>
                <a:tc>
                  <a:txBody>
                    <a:bodyPr/>
                    <a:lstStyle/>
                    <a:p>
                      <a:endParaRPr lang="en-US" sz="1600"/>
                    </a:p>
                  </a:txBody>
                  <a:tcPr marL="80822" marR="80822" marT="40412" marB="40412"/>
                </a:tc>
                <a:tc>
                  <a:txBody>
                    <a:bodyPr/>
                    <a:lstStyle/>
                    <a:p>
                      <a:endParaRPr lang="en-US" sz="1600" dirty="0"/>
                    </a:p>
                  </a:txBody>
                  <a:tcPr marL="80822" marR="80822" marT="40412" marB="40412"/>
                </a:tc>
                <a:extLst>
                  <a:ext uri="{0D108BD9-81ED-4DB2-BD59-A6C34878D82A}">
                    <a16:rowId xmlns:a16="http://schemas.microsoft.com/office/drawing/2014/main" val="1986559913"/>
                  </a:ext>
                </a:extLst>
              </a:tr>
            </a:tbl>
          </a:graphicData>
        </a:graphic>
      </p:graphicFrame>
    </p:spTree>
    <p:extLst>
      <p:ext uri="{BB962C8B-B14F-4D97-AF65-F5344CB8AC3E}">
        <p14:creationId xmlns:p14="http://schemas.microsoft.com/office/powerpoint/2010/main" val="3243642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E4F293-0A40-4AA3-8747-1C7D9F3E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CC8B8-2CD1-45F6-9CED-CA31040022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AEF2074A-D7D4-4AF6-866A-31DDF66B1F7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1D209D6D-CBFC-6444-9825-11FB00A43C8B}"/>
              </a:ext>
            </a:extLst>
          </p:cNvPr>
          <p:cNvSpPr>
            <a:spLocks noGrp="1"/>
          </p:cNvSpPr>
          <p:nvPr>
            <p:ph type="title"/>
          </p:nvPr>
        </p:nvSpPr>
        <p:spPr>
          <a:xfrm>
            <a:off x="1353666" y="759805"/>
            <a:ext cx="10000133" cy="1325563"/>
          </a:xfrm>
        </p:spPr>
        <p:txBody>
          <a:bodyPr>
            <a:normAutofit/>
          </a:bodyPr>
          <a:lstStyle/>
          <a:p>
            <a:r>
              <a:rPr lang="en-US" sz="4000">
                <a:solidFill>
                  <a:srgbClr val="FFFFFF"/>
                </a:solidFill>
              </a:rPr>
              <a:t>Critical Success Factors</a:t>
            </a:r>
          </a:p>
        </p:txBody>
      </p:sp>
      <p:graphicFrame>
        <p:nvGraphicFramePr>
          <p:cNvPr id="5" name="Content Placeholder 2">
            <a:extLst>
              <a:ext uri="{FF2B5EF4-FFF2-40B4-BE49-F238E27FC236}">
                <a16:creationId xmlns:a16="http://schemas.microsoft.com/office/drawing/2014/main" id="{7536871C-4741-4868-A036-13EADCBC69C9}"/>
              </a:ext>
            </a:extLst>
          </p:cNvPr>
          <p:cNvGraphicFramePr>
            <a:graphicFrameLocks noGrp="1"/>
          </p:cNvGraphicFramePr>
          <p:nvPr>
            <p:ph idx="1"/>
            <p:extLst>
              <p:ext uri="{D42A27DB-BD31-4B8C-83A1-F6EECF244321}">
                <p14:modId xmlns:p14="http://schemas.microsoft.com/office/powerpoint/2010/main" val="1663324106"/>
              </p:ext>
            </p:extLst>
          </p:nvPr>
        </p:nvGraphicFramePr>
        <p:xfrm>
          <a:off x="1422492" y="2499837"/>
          <a:ext cx="9507778" cy="371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0237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E4F293-0A40-4AA3-8747-1C7D9F3E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CC8B8-2CD1-45F6-9CED-CA31040022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AEF2074A-D7D4-4AF6-866A-31DDF66B1F7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538A4746-0B28-1D42-A662-F7D0530E909B}"/>
              </a:ext>
            </a:extLst>
          </p:cNvPr>
          <p:cNvSpPr>
            <a:spLocks noGrp="1"/>
          </p:cNvSpPr>
          <p:nvPr>
            <p:ph type="title"/>
          </p:nvPr>
        </p:nvSpPr>
        <p:spPr>
          <a:xfrm>
            <a:off x="1353666" y="759805"/>
            <a:ext cx="10000133" cy="1325563"/>
          </a:xfrm>
        </p:spPr>
        <p:txBody>
          <a:bodyPr>
            <a:normAutofit/>
          </a:bodyPr>
          <a:lstStyle/>
          <a:p>
            <a:r>
              <a:rPr lang="en-US" sz="4000">
                <a:solidFill>
                  <a:srgbClr val="FFFFFF"/>
                </a:solidFill>
              </a:rPr>
              <a:t>Setting Goals: Strategic Criteria</a:t>
            </a:r>
          </a:p>
        </p:txBody>
      </p:sp>
      <p:graphicFrame>
        <p:nvGraphicFramePr>
          <p:cNvPr id="5" name="Content Placeholder 2">
            <a:extLst>
              <a:ext uri="{FF2B5EF4-FFF2-40B4-BE49-F238E27FC236}">
                <a16:creationId xmlns:a16="http://schemas.microsoft.com/office/drawing/2014/main" id="{91035107-C440-4807-A432-57C687570B13}"/>
              </a:ext>
            </a:extLst>
          </p:cNvPr>
          <p:cNvGraphicFramePr>
            <a:graphicFrameLocks noGrp="1"/>
          </p:cNvGraphicFramePr>
          <p:nvPr>
            <p:ph idx="1"/>
            <p:extLst>
              <p:ext uri="{D42A27DB-BD31-4B8C-83A1-F6EECF244321}">
                <p14:modId xmlns:p14="http://schemas.microsoft.com/office/powerpoint/2010/main" val="305493275"/>
              </p:ext>
            </p:extLst>
          </p:nvPr>
        </p:nvGraphicFramePr>
        <p:xfrm>
          <a:off x="1422492" y="2499837"/>
          <a:ext cx="9507778" cy="371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0715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E4F293-0A40-4AA3-8747-1C7D9F3E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CC8B8-2CD1-45F6-9CED-CA31040022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AEF2074A-D7D4-4AF6-866A-31DDF66B1F7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BDA9B5AF-720A-AA4D-8CB8-A33EABD2D050}"/>
              </a:ext>
            </a:extLst>
          </p:cNvPr>
          <p:cNvSpPr>
            <a:spLocks noGrp="1"/>
          </p:cNvSpPr>
          <p:nvPr>
            <p:ph type="title"/>
          </p:nvPr>
        </p:nvSpPr>
        <p:spPr>
          <a:xfrm>
            <a:off x="1353666" y="759805"/>
            <a:ext cx="10000133" cy="1325563"/>
          </a:xfrm>
        </p:spPr>
        <p:txBody>
          <a:bodyPr>
            <a:normAutofit/>
          </a:bodyPr>
          <a:lstStyle/>
          <a:p>
            <a:r>
              <a:rPr lang="en-US" sz="4000">
                <a:solidFill>
                  <a:srgbClr val="FFFFFF"/>
                </a:solidFill>
              </a:rPr>
              <a:t>Setting Goals: Goal Statement Criteria</a:t>
            </a:r>
          </a:p>
        </p:txBody>
      </p:sp>
      <p:graphicFrame>
        <p:nvGraphicFramePr>
          <p:cNvPr id="5" name="Content Placeholder 2">
            <a:extLst>
              <a:ext uri="{FF2B5EF4-FFF2-40B4-BE49-F238E27FC236}">
                <a16:creationId xmlns:a16="http://schemas.microsoft.com/office/drawing/2014/main" id="{F31CFABC-7195-487C-9E3A-C3111BA1CA97}"/>
              </a:ext>
            </a:extLst>
          </p:cNvPr>
          <p:cNvGraphicFramePr>
            <a:graphicFrameLocks noGrp="1"/>
          </p:cNvGraphicFramePr>
          <p:nvPr>
            <p:ph idx="1"/>
            <p:extLst>
              <p:ext uri="{D42A27DB-BD31-4B8C-83A1-F6EECF244321}">
                <p14:modId xmlns:p14="http://schemas.microsoft.com/office/powerpoint/2010/main" val="4255107086"/>
              </p:ext>
            </p:extLst>
          </p:nvPr>
        </p:nvGraphicFramePr>
        <p:xfrm>
          <a:off x="1422492" y="2499837"/>
          <a:ext cx="9507778" cy="371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2106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7E24E156-9BC5-F84A-9AD9-C3D7709852A5}"/>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Process of Momentum Creation</a:t>
            </a:r>
          </a:p>
        </p:txBody>
      </p:sp>
      <p:sp>
        <p:nvSpPr>
          <p:cNvPr id="3" name="Content Placeholder 2">
            <a:extLst>
              <a:ext uri="{FF2B5EF4-FFF2-40B4-BE49-F238E27FC236}">
                <a16:creationId xmlns:a16="http://schemas.microsoft.com/office/drawing/2014/main" id="{BF0EC659-A832-434F-A876-950C1762F0B7}"/>
              </a:ext>
            </a:extLst>
          </p:cNvPr>
          <p:cNvSpPr>
            <a:spLocks noGrp="1"/>
          </p:cNvSpPr>
          <p:nvPr>
            <p:ph idx="1"/>
          </p:nvPr>
        </p:nvSpPr>
        <p:spPr>
          <a:xfrm>
            <a:off x="1367624" y="2490436"/>
            <a:ext cx="9708995" cy="3567173"/>
          </a:xfrm>
        </p:spPr>
        <p:txBody>
          <a:bodyPr anchor="ctr">
            <a:normAutofit/>
          </a:bodyPr>
          <a:lstStyle/>
          <a:p>
            <a:r>
              <a:rPr lang="en-US" sz="2200" dirty="0"/>
              <a:t>Setting Goals</a:t>
            </a:r>
          </a:p>
          <a:p>
            <a:pPr lvl="1"/>
            <a:r>
              <a:rPr lang="en-US" sz="2200" dirty="0"/>
              <a:t>Organizations, like individuals, that have too many goals loose their focus</a:t>
            </a:r>
          </a:p>
          <a:p>
            <a:r>
              <a:rPr lang="en-US" sz="2200" dirty="0"/>
              <a:t>“</a:t>
            </a:r>
            <a:r>
              <a:rPr lang="en-US" sz="2200" i="1" dirty="0"/>
              <a:t>One worthwhile task carried to a successful conclusion is better than half-a-hundred half-finished tasks</a:t>
            </a:r>
            <a:r>
              <a:rPr lang="en-US" sz="2200" dirty="0"/>
              <a:t>” – B.C. Forbes (Founder, Forbes Magazine)</a:t>
            </a:r>
          </a:p>
          <a:p>
            <a:r>
              <a:rPr lang="en-US" sz="2200" dirty="0"/>
              <a:t>For most organizations, 4-6 goals are the “sweet spot”</a:t>
            </a:r>
          </a:p>
          <a:p>
            <a:r>
              <a:rPr lang="en-US" sz="2200" dirty="0"/>
              <a:t>Three types of goals:</a:t>
            </a:r>
          </a:p>
          <a:p>
            <a:pPr lvl="1"/>
            <a:r>
              <a:rPr lang="en-US" sz="2200" dirty="0"/>
              <a:t>Input</a:t>
            </a:r>
          </a:p>
          <a:p>
            <a:pPr lvl="1"/>
            <a:r>
              <a:rPr lang="en-US" sz="2200" dirty="0"/>
              <a:t>Process</a:t>
            </a:r>
          </a:p>
          <a:p>
            <a:pPr lvl="1"/>
            <a:r>
              <a:rPr lang="en-US" sz="2200" dirty="0"/>
              <a:t>Output</a:t>
            </a:r>
          </a:p>
        </p:txBody>
      </p:sp>
    </p:spTree>
    <p:extLst>
      <p:ext uri="{BB962C8B-B14F-4D97-AF65-F5344CB8AC3E}">
        <p14:creationId xmlns:p14="http://schemas.microsoft.com/office/powerpoint/2010/main" val="1148675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D38EE57-B708-47C9-A4A4-E25F09FAB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7A28182-58A5-4DBB-8F64-BD944BCA81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2" name="Freeform 44">
              <a:extLst>
                <a:ext uri="{FF2B5EF4-FFF2-40B4-BE49-F238E27FC236}">
                  <a16:creationId xmlns:a16="http://schemas.microsoft.com/office/drawing/2014/main" id="{E4A9080E-7BA6-45FC-8677-8B9D5F4DAF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5">
              <a:extLst>
                <a:ext uri="{FF2B5EF4-FFF2-40B4-BE49-F238E27FC236}">
                  <a16:creationId xmlns:a16="http://schemas.microsoft.com/office/drawing/2014/main" id="{2163D516-75D4-4DE0-AC27-63719125A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6">
              <a:extLst>
                <a:ext uri="{FF2B5EF4-FFF2-40B4-BE49-F238E27FC236}">
                  <a16:creationId xmlns:a16="http://schemas.microsoft.com/office/drawing/2014/main" id="{E74A26A5-C23A-46D4-B0FF-155FB38346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08E0243F-1062-43C6-AD04-130DFF668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94C5517B-1B0F-47AA-93A5-36718996986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DAC4D328-6BA2-2644-A464-E45C39B84CBC}"/>
              </a:ext>
            </a:extLst>
          </p:cNvPr>
          <p:cNvSpPr>
            <a:spLocks noGrp="1"/>
          </p:cNvSpPr>
          <p:nvPr>
            <p:ph type="title"/>
          </p:nvPr>
        </p:nvSpPr>
        <p:spPr>
          <a:xfrm>
            <a:off x="1047280" y="759805"/>
            <a:ext cx="10306520" cy="1325563"/>
          </a:xfrm>
        </p:spPr>
        <p:txBody>
          <a:bodyPr>
            <a:normAutofit/>
          </a:bodyPr>
          <a:lstStyle/>
          <a:p>
            <a:r>
              <a:rPr lang="en-US" sz="4000">
                <a:solidFill>
                  <a:srgbClr val="FFFFFF"/>
                </a:solidFill>
              </a:rPr>
              <a:t>Developing Action Plans</a:t>
            </a:r>
          </a:p>
        </p:txBody>
      </p:sp>
      <p:sp>
        <p:nvSpPr>
          <p:cNvPr id="3" name="Content Placeholder 2">
            <a:extLst>
              <a:ext uri="{FF2B5EF4-FFF2-40B4-BE49-F238E27FC236}">
                <a16:creationId xmlns:a16="http://schemas.microsoft.com/office/drawing/2014/main" id="{D9FA04D6-BA22-9044-8524-D81710A093EE}"/>
              </a:ext>
            </a:extLst>
          </p:cNvPr>
          <p:cNvSpPr>
            <a:spLocks noGrp="1"/>
          </p:cNvSpPr>
          <p:nvPr>
            <p:ph idx="1"/>
          </p:nvPr>
        </p:nvSpPr>
        <p:spPr>
          <a:xfrm>
            <a:off x="1424904" y="2494450"/>
            <a:ext cx="4053545" cy="3563159"/>
          </a:xfrm>
        </p:spPr>
        <p:txBody>
          <a:bodyPr>
            <a:normAutofit/>
          </a:bodyPr>
          <a:lstStyle/>
          <a:p>
            <a:r>
              <a:rPr lang="en-US" sz="2400"/>
              <a:t>Action Plans are developed for each goal</a:t>
            </a:r>
          </a:p>
          <a:p>
            <a:pPr marL="0" indent="0">
              <a:buNone/>
            </a:pPr>
            <a:endParaRPr lang="en-US" sz="2400"/>
          </a:p>
          <a:p>
            <a:pPr marL="0" indent="0">
              <a:buNone/>
            </a:pPr>
            <a:r>
              <a:rPr lang="en-US" sz="2400"/>
              <a:t>Goal 1: “Statement of Goal”</a:t>
            </a:r>
          </a:p>
          <a:p>
            <a:pPr marL="0" indent="0">
              <a:buNone/>
            </a:pPr>
            <a:endParaRPr lang="en-US" sz="2400"/>
          </a:p>
        </p:txBody>
      </p:sp>
      <p:graphicFrame>
        <p:nvGraphicFramePr>
          <p:cNvPr id="4" name="Table 3">
            <a:extLst>
              <a:ext uri="{FF2B5EF4-FFF2-40B4-BE49-F238E27FC236}">
                <a16:creationId xmlns:a16="http://schemas.microsoft.com/office/drawing/2014/main" id="{AF531EE0-B3DF-0540-B8DA-8941771A0A3E}"/>
              </a:ext>
            </a:extLst>
          </p:cNvPr>
          <p:cNvGraphicFramePr>
            <a:graphicFrameLocks noGrp="1"/>
          </p:cNvGraphicFramePr>
          <p:nvPr>
            <p:extLst>
              <p:ext uri="{D42A27DB-BD31-4B8C-83A1-F6EECF244321}">
                <p14:modId xmlns:p14="http://schemas.microsoft.com/office/powerpoint/2010/main" val="1288316810"/>
              </p:ext>
            </p:extLst>
          </p:nvPr>
        </p:nvGraphicFramePr>
        <p:xfrm>
          <a:off x="5181600" y="3234491"/>
          <a:ext cx="5719698" cy="2476498"/>
        </p:xfrm>
        <a:graphic>
          <a:graphicData uri="http://schemas.openxmlformats.org/drawingml/2006/table">
            <a:tbl>
              <a:tblPr firstRow="1" bandRow="1">
                <a:tableStyleId>{3B4B98B0-60AC-42C2-AFA5-B58CD77FA1E5}</a:tableStyleId>
              </a:tblPr>
              <a:tblGrid>
                <a:gridCol w="1443616">
                  <a:extLst>
                    <a:ext uri="{9D8B030D-6E8A-4147-A177-3AD203B41FA5}">
                      <a16:colId xmlns:a16="http://schemas.microsoft.com/office/drawing/2014/main" val="3718367966"/>
                    </a:ext>
                  </a:extLst>
                </a:gridCol>
                <a:gridCol w="1010826">
                  <a:extLst>
                    <a:ext uri="{9D8B030D-6E8A-4147-A177-3AD203B41FA5}">
                      <a16:colId xmlns:a16="http://schemas.microsoft.com/office/drawing/2014/main" val="2564546156"/>
                    </a:ext>
                  </a:extLst>
                </a:gridCol>
                <a:gridCol w="1394470">
                  <a:extLst>
                    <a:ext uri="{9D8B030D-6E8A-4147-A177-3AD203B41FA5}">
                      <a16:colId xmlns:a16="http://schemas.microsoft.com/office/drawing/2014/main" val="1384813799"/>
                    </a:ext>
                  </a:extLst>
                </a:gridCol>
                <a:gridCol w="1870786">
                  <a:extLst>
                    <a:ext uri="{9D8B030D-6E8A-4147-A177-3AD203B41FA5}">
                      <a16:colId xmlns:a16="http://schemas.microsoft.com/office/drawing/2014/main" val="4042714083"/>
                    </a:ext>
                  </a:extLst>
                </a:gridCol>
              </a:tblGrid>
              <a:tr h="1293457">
                <a:tc>
                  <a:txBody>
                    <a:bodyPr/>
                    <a:lstStyle/>
                    <a:p>
                      <a:r>
                        <a:rPr lang="en-US" sz="1300" dirty="0"/>
                        <a:t>Action Necessary to Achieve Goal</a:t>
                      </a:r>
                    </a:p>
                  </a:txBody>
                  <a:tcPr marL="66215" marR="66215" marT="33107" marB="33107"/>
                </a:tc>
                <a:tc>
                  <a:txBody>
                    <a:bodyPr/>
                    <a:lstStyle/>
                    <a:p>
                      <a:r>
                        <a:rPr lang="en-US" sz="1300" dirty="0"/>
                        <a:t>Start Time/ End Time</a:t>
                      </a:r>
                    </a:p>
                  </a:txBody>
                  <a:tcPr marL="66215" marR="66215" marT="33107" marB="33107"/>
                </a:tc>
                <a:tc>
                  <a:txBody>
                    <a:bodyPr/>
                    <a:lstStyle/>
                    <a:p>
                      <a:r>
                        <a:rPr lang="en-US" sz="1300"/>
                        <a:t>Unit/Individual Responsible for Action</a:t>
                      </a:r>
                    </a:p>
                  </a:txBody>
                  <a:tcPr marL="66215" marR="66215" marT="33107" marB="33107"/>
                </a:tc>
                <a:tc>
                  <a:txBody>
                    <a:bodyPr/>
                    <a:lstStyle/>
                    <a:p>
                      <a:r>
                        <a:rPr lang="en-US" sz="1300"/>
                        <a:t>Strategic Planning Participant responsible for Reporting at next Strategy Meeting</a:t>
                      </a:r>
                    </a:p>
                  </a:txBody>
                  <a:tcPr marL="66215" marR="66215" marT="33107" marB="33107"/>
                </a:tc>
                <a:extLst>
                  <a:ext uri="{0D108BD9-81ED-4DB2-BD59-A6C34878D82A}">
                    <a16:rowId xmlns:a16="http://schemas.microsoft.com/office/drawing/2014/main" val="3820489806"/>
                  </a:ext>
                </a:extLst>
              </a:tr>
              <a:tr h="394347">
                <a:tc>
                  <a:txBody>
                    <a:bodyPr/>
                    <a:lstStyle/>
                    <a:p>
                      <a:endParaRPr lang="en-US" sz="1300"/>
                    </a:p>
                  </a:txBody>
                  <a:tcPr marL="66215" marR="66215" marT="33107" marB="33107"/>
                </a:tc>
                <a:tc>
                  <a:txBody>
                    <a:bodyPr/>
                    <a:lstStyle/>
                    <a:p>
                      <a:endParaRPr lang="en-US" sz="1300"/>
                    </a:p>
                  </a:txBody>
                  <a:tcPr marL="66215" marR="66215" marT="33107" marB="33107"/>
                </a:tc>
                <a:tc>
                  <a:txBody>
                    <a:bodyPr/>
                    <a:lstStyle/>
                    <a:p>
                      <a:endParaRPr lang="en-US" sz="1300"/>
                    </a:p>
                  </a:txBody>
                  <a:tcPr marL="66215" marR="66215" marT="33107" marB="33107"/>
                </a:tc>
                <a:tc>
                  <a:txBody>
                    <a:bodyPr/>
                    <a:lstStyle/>
                    <a:p>
                      <a:endParaRPr lang="en-US" sz="1300"/>
                    </a:p>
                  </a:txBody>
                  <a:tcPr marL="66215" marR="66215" marT="33107" marB="33107"/>
                </a:tc>
                <a:extLst>
                  <a:ext uri="{0D108BD9-81ED-4DB2-BD59-A6C34878D82A}">
                    <a16:rowId xmlns:a16="http://schemas.microsoft.com/office/drawing/2014/main" val="2262020773"/>
                  </a:ext>
                </a:extLst>
              </a:tr>
              <a:tr h="394347">
                <a:tc>
                  <a:txBody>
                    <a:bodyPr/>
                    <a:lstStyle/>
                    <a:p>
                      <a:endParaRPr lang="en-US" sz="1300"/>
                    </a:p>
                  </a:txBody>
                  <a:tcPr marL="66215" marR="66215" marT="33107" marB="33107"/>
                </a:tc>
                <a:tc>
                  <a:txBody>
                    <a:bodyPr/>
                    <a:lstStyle/>
                    <a:p>
                      <a:endParaRPr lang="en-US" sz="1300"/>
                    </a:p>
                  </a:txBody>
                  <a:tcPr marL="66215" marR="66215" marT="33107" marB="33107"/>
                </a:tc>
                <a:tc>
                  <a:txBody>
                    <a:bodyPr/>
                    <a:lstStyle/>
                    <a:p>
                      <a:endParaRPr lang="en-US" sz="1300"/>
                    </a:p>
                  </a:txBody>
                  <a:tcPr marL="66215" marR="66215" marT="33107" marB="33107"/>
                </a:tc>
                <a:tc>
                  <a:txBody>
                    <a:bodyPr/>
                    <a:lstStyle/>
                    <a:p>
                      <a:endParaRPr lang="en-US" sz="1300"/>
                    </a:p>
                  </a:txBody>
                  <a:tcPr marL="66215" marR="66215" marT="33107" marB="33107"/>
                </a:tc>
                <a:extLst>
                  <a:ext uri="{0D108BD9-81ED-4DB2-BD59-A6C34878D82A}">
                    <a16:rowId xmlns:a16="http://schemas.microsoft.com/office/drawing/2014/main" val="723415317"/>
                  </a:ext>
                </a:extLst>
              </a:tr>
              <a:tr h="394347">
                <a:tc>
                  <a:txBody>
                    <a:bodyPr/>
                    <a:lstStyle/>
                    <a:p>
                      <a:endParaRPr lang="en-US" sz="1300"/>
                    </a:p>
                  </a:txBody>
                  <a:tcPr marL="66215" marR="66215" marT="33107" marB="33107"/>
                </a:tc>
                <a:tc>
                  <a:txBody>
                    <a:bodyPr/>
                    <a:lstStyle/>
                    <a:p>
                      <a:endParaRPr lang="en-US" sz="1300"/>
                    </a:p>
                  </a:txBody>
                  <a:tcPr marL="66215" marR="66215" marT="33107" marB="33107"/>
                </a:tc>
                <a:tc>
                  <a:txBody>
                    <a:bodyPr/>
                    <a:lstStyle/>
                    <a:p>
                      <a:endParaRPr lang="en-US" sz="1300"/>
                    </a:p>
                  </a:txBody>
                  <a:tcPr marL="66215" marR="66215" marT="33107" marB="33107"/>
                </a:tc>
                <a:tc>
                  <a:txBody>
                    <a:bodyPr/>
                    <a:lstStyle/>
                    <a:p>
                      <a:endParaRPr lang="en-US" sz="1300" dirty="0"/>
                    </a:p>
                  </a:txBody>
                  <a:tcPr marL="66215" marR="66215" marT="33107" marB="33107"/>
                </a:tc>
                <a:extLst>
                  <a:ext uri="{0D108BD9-81ED-4DB2-BD59-A6C34878D82A}">
                    <a16:rowId xmlns:a16="http://schemas.microsoft.com/office/drawing/2014/main" val="3123869321"/>
                  </a:ext>
                </a:extLst>
              </a:tr>
            </a:tbl>
          </a:graphicData>
        </a:graphic>
      </p:graphicFrame>
    </p:spTree>
    <p:extLst>
      <p:ext uri="{BB962C8B-B14F-4D97-AF65-F5344CB8AC3E}">
        <p14:creationId xmlns:p14="http://schemas.microsoft.com/office/powerpoint/2010/main" val="2971695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9925B08-CFFC-D744-BEF1-76A653DDD815}"/>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Governing Board</a:t>
            </a:r>
          </a:p>
        </p:txBody>
      </p:sp>
      <p:sp>
        <p:nvSpPr>
          <p:cNvPr id="3" name="Content Placeholder 2">
            <a:extLst>
              <a:ext uri="{FF2B5EF4-FFF2-40B4-BE49-F238E27FC236}">
                <a16:creationId xmlns:a16="http://schemas.microsoft.com/office/drawing/2014/main" id="{518EA5F4-CE57-FB4C-B0E0-83E7071E6DF5}"/>
              </a:ext>
            </a:extLst>
          </p:cNvPr>
          <p:cNvSpPr>
            <a:spLocks noGrp="1"/>
          </p:cNvSpPr>
          <p:nvPr>
            <p:ph idx="1"/>
          </p:nvPr>
        </p:nvSpPr>
        <p:spPr>
          <a:xfrm>
            <a:off x="1367624" y="2490436"/>
            <a:ext cx="9708995" cy="3567173"/>
          </a:xfrm>
        </p:spPr>
        <p:txBody>
          <a:bodyPr anchor="ctr">
            <a:normAutofit/>
          </a:bodyPr>
          <a:lstStyle/>
          <a:p>
            <a:r>
              <a:rPr lang="en-US" sz="2400"/>
              <a:t>Group of community and organizational members who should be involved in the development of the strategic direction of the health care organization</a:t>
            </a:r>
          </a:p>
          <a:p>
            <a:r>
              <a:rPr lang="en-US" sz="2400"/>
              <a:t>Board members should regularly be informed about:</a:t>
            </a:r>
          </a:p>
          <a:p>
            <a:pPr lvl="1"/>
            <a:r>
              <a:rPr lang="en-US" dirty="0"/>
              <a:t>Strategic goals</a:t>
            </a:r>
          </a:p>
          <a:p>
            <a:pPr lvl="1"/>
            <a:r>
              <a:rPr lang="en-US" dirty="0"/>
              <a:t>Progress toward strategic initiatives</a:t>
            </a:r>
          </a:p>
        </p:txBody>
      </p:sp>
    </p:spTree>
    <p:extLst>
      <p:ext uri="{BB962C8B-B14F-4D97-AF65-F5344CB8AC3E}">
        <p14:creationId xmlns:p14="http://schemas.microsoft.com/office/powerpoint/2010/main" val="1501656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E4F293-0A40-4AA3-8747-1C7D9F3E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CC8B8-2CD1-45F6-9CED-CA31040022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AEF2074A-D7D4-4AF6-866A-31DDF66B1F7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FED8CFF1-E0E1-2744-BF71-8DF473D9A7AE}"/>
              </a:ext>
            </a:extLst>
          </p:cNvPr>
          <p:cNvSpPr>
            <a:spLocks noGrp="1"/>
          </p:cNvSpPr>
          <p:nvPr>
            <p:ph type="title"/>
          </p:nvPr>
        </p:nvSpPr>
        <p:spPr>
          <a:xfrm>
            <a:off x="1353666" y="759805"/>
            <a:ext cx="10000133" cy="1325563"/>
          </a:xfrm>
        </p:spPr>
        <p:txBody>
          <a:bodyPr>
            <a:normAutofit/>
          </a:bodyPr>
          <a:lstStyle/>
          <a:p>
            <a:r>
              <a:rPr lang="en-US" sz="4000">
                <a:solidFill>
                  <a:srgbClr val="FFFFFF"/>
                </a:solidFill>
              </a:rPr>
              <a:t>Governance Modes Applied to Boards of Directors</a:t>
            </a:r>
          </a:p>
        </p:txBody>
      </p:sp>
      <p:graphicFrame>
        <p:nvGraphicFramePr>
          <p:cNvPr id="5" name="Content Placeholder 2">
            <a:extLst>
              <a:ext uri="{FF2B5EF4-FFF2-40B4-BE49-F238E27FC236}">
                <a16:creationId xmlns:a16="http://schemas.microsoft.com/office/drawing/2014/main" id="{7F2962B0-F877-4E30-8975-6062ACDDA43F}"/>
              </a:ext>
            </a:extLst>
          </p:cNvPr>
          <p:cNvGraphicFramePr>
            <a:graphicFrameLocks noGrp="1"/>
          </p:cNvGraphicFramePr>
          <p:nvPr>
            <p:ph idx="1"/>
            <p:extLst>
              <p:ext uri="{D42A27DB-BD31-4B8C-83A1-F6EECF244321}">
                <p14:modId xmlns:p14="http://schemas.microsoft.com/office/powerpoint/2010/main" val="3392761113"/>
              </p:ext>
            </p:extLst>
          </p:nvPr>
        </p:nvGraphicFramePr>
        <p:xfrm>
          <a:off x="1422492" y="2499837"/>
          <a:ext cx="9507778" cy="371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502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573AE-F658-874D-B008-DF6C45008129}"/>
              </a:ext>
            </a:extLst>
          </p:cNvPr>
          <p:cNvSpPr>
            <a:spLocks noGrp="1"/>
          </p:cNvSpPr>
          <p:nvPr>
            <p:ph type="title"/>
          </p:nvPr>
        </p:nvSpPr>
        <p:spPr>
          <a:xfrm>
            <a:off x="838200" y="620392"/>
            <a:ext cx="3374136" cy="5504688"/>
          </a:xfrm>
        </p:spPr>
        <p:txBody>
          <a:bodyPr>
            <a:normAutofit/>
          </a:bodyPr>
          <a:lstStyle/>
          <a:p>
            <a:r>
              <a:rPr lang="en-US" dirty="0"/>
              <a:t>Develop a Strategy</a:t>
            </a:r>
          </a:p>
        </p:txBody>
      </p:sp>
      <p:graphicFrame>
        <p:nvGraphicFramePr>
          <p:cNvPr id="4" name="Content Placeholder 3">
            <a:extLst>
              <a:ext uri="{FF2B5EF4-FFF2-40B4-BE49-F238E27FC236}">
                <a16:creationId xmlns:a16="http://schemas.microsoft.com/office/drawing/2014/main" id="{33B440FE-69F8-8542-8CF0-D80B652A7CA4}"/>
              </a:ext>
            </a:extLst>
          </p:cNvPr>
          <p:cNvGraphicFramePr>
            <a:graphicFrameLocks noGrp="1"/>
          </p:cNvGraphicFramePr>
          <p:nvPr>
            <p:ph idx="1"/>
            <p:extLst>
              <p:ext uri="{D42A27DB-BD31-4B8C-83A1-F6EECF244321}">
                <p14:modId xmlns:p14="http://schemas.microsoft.com/office/powerpoint/2010/main" val="1864453518"/>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4168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E4F293-0A40-4AA3-8747-1C7D9F3EE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CC8B8-2CD1-45F6-9CED-CA31040022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 name="Freeform 44">
              <a:extLst>
                <a:ext uri="{FF2B5EF4-FFF2-40B4-BE49-F238E27FC236}">
                  <a16:creationId xmlns:a16="http://schemas.microsoft.com/office/drawing/2014/main" id="{D0486316-3F2D-434E-AF23-A8EDD6E78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5">
              <a:extLst>
                <a:ext uri="{FF2B5EF4-FFF2-40B4-BE49-F238E27FC236}">
                  <a16:creationId xmlns:a16="http://schemas.microsoft.com/office/drawing/2014/main" id="{2AF5945E-96EF-472A-8B30-5AC427AA40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6">
              <a:extLst>
                <a:ext uri="{FF2B5EF4-FFF2-40B4-BE49-F238E27FC236}">
                  <a16:creationId xmlns:a16="http://schemas.microsoft.com/office/drawing/2014/main" id="{F43F39F5-753C-4BA6-AF2B-6F0EEE25AD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7">
              <a:extLst>
                <a:ext uri="{FF2B5EF4-FFF2-40B4-BE49-F238E27FC236}">
                  <a16:creationId xmlns:a16="http://schemas.microsoft.com/office/drawing/2014/main" id="{2CC5073C-8188-4DE4-B2AB-9C87DDA4F0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AEF2074A-D7D4-4AF6-866A-31DDF66B1F7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B1A1D64F-BC02-4D4C-96DD-174F211990DD}"/>
              </a:ext>
            </a:extLst>
          </p:cNvPr>
          <p:cNvSpPr>
            <a:spLocks noGrp="1"/>
          </p:cNvSpPr>
          <p:nvPr>
            <p:ph type="title"/>
          </p:nvPr>
        </p:nvSpPr>
        <p:spPr>
          <a:xfrm>
            <a:off x="1353666" y="759805"/>
            <a:ext cx="10000133" cy="1325563"/>
          </a:xfrm>
        </p:spPr>
        <p:txBody>
          <a:bodyPr>
            <a:normAutofit/>
          </a:bodyPr>
          <a:lstStyle/>
          <a:p>
            <a:r>
              <a:rPr lang="en-US" sz="4000">
                <a:solidFill>
                  <a:srgbClr val="FFFFFF"/>
                </a:solidFill>
              </a:rPr>
              <a:t>Five Behaviors of Effective Boards</a:t>
            </a:r>
          </a:p>
        </p:txBody>
      </p:sp>
      <p:graphicFrame>
        <p:nvGraphicFramePr>
          <p:cNvPr id="5" name="Content Placeholder 2">
            <a:extLst>
              <a:ext uri="{FF2B5EF4-FFF2-40B4-BE49-F238E27FC236}">
                <a16:creationId xmlns:a16="http://schemas.microsoft.com/office/drawing/2014/main" id="{6694BF83-4276-4DE7-8E59-FE272056EDEE}"/>
              </a:ext>
            </a:extLst>
          </p:cNvPr>
          <p:cNvGraphicFramePr>
            <a:graphicFrameLocks noGrp="1"/>
          </p:cNvGraphicFramePr>
          <p:nvPr>
            <p:ph idx="1"/>
            <p:extLst>
              <p:ext uri="{D42A27DB-BD31-4B8C-83A1-F6EECF244321}">
                <p14:modId xmlns:p14="http://schemas.microsoft.com/office/powerpoint/2010/main" val="3650477097"/>
              </p:ext>
            </p:extLst>
          </p:nvPr>
        </p:nvGraphicFramePr>
        <p:xfrm>
          <a:off x="1422492" y="2499837"/>
          <a:ext cx="9507778" cy="371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0912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D290F07-72EE-BD4E-B985-6DD03610E495}"/>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Evaluating Directional Strategies</a:t>
            </a:r>
          </a:p>
        </p:txBody>
      </p:sp>
      <p:sp>
        <p:nvSpPr>
          <p:cNvPr id="3" name="Content Placeholder 2">
            <a:extLst>
              <a:ext uri="{FF2B5EF4-FFF2-40B4-BE49-F238E27FC236}">
                <a16:creationId xmlns:a16="http://schemas.microsoft.com/office/drawing/2014/main" id="{DFB7D3DF-D096-774A-ABFD-35980CF2F0B9}"/>
              </a:ext>
            </a:extLst>
          </p:cNvPr>
          <p:cNvSpPr>
            <a:spLocks noGrp="1"/>
          </p:cNvSpPr>
          <p:nvPr>
            <p:ph idx="1"/>
          </p:nvPr>
        </p:nvSpPr>
        <p:spPr>
          <a:xfrm>
            <a:off x="1367624" y="2490436"/>
            <a:ext cx="9708995" cy="3567173"/>
          </a:xfrm>
        </p:spPr>
        <p:txBody>
          <a:bodyPr anchor="ctr">
            <a:normAutofit/>
          </a:bodyPr>
          <a:lstStyle/>
          <a:p>
            <a:r>
              <a:rPr lang="en-US" sz="2400"/>
              <a:t>Are we not doing some things now that we should be doing?</a:t>
            </a:r>
          </a:p>
          <a:p>
            <a:r>
              <a:rPr lang="en-US" sz="2400"/>
              <a:t>Are we doing some things now that we should not be doing?</a:t>
            </a:r>
          </a:p>
          <a:p>
            <a:r>
              <a:rPr lang="en-US" sz="2400"/>
              <a:t>Are we doing some things now we should do, but do in a different way?</a:t>
            </a:r>
          </a:p>
          <a:p>
            <a:r>
              <a:rPr lang="en-US" sz="2400"/>
              <a:t>Are our organization’s mission and vision unique in some way?</a:t>
            </a:r>
          </a:p>
          <a:p>
            <a:r>
              <a:rPr lang="en-US" sz="2400"/>
              <a:t>Is our mission relatively enduring?</a:t>
            </a:r>
          </a:p>
          <a:p>
            <a:r>
              <a:rPr lang="en-US" sz="2400"/>
              <a:t>Do our mission and vision allow for innovation?</a:t>
            </a:r>
          </a:p>
          <a:p>
            <a:r>
              <a:rPr lang="en-US" sz="2400"/>
              <a:t>Do our mission and vision allow for expansion?</a:t>
            </a:r>
          </a:p>
        </p:txBody>
      </p:sp>
    </p:spTree>
    <p:extLst>
      <p:ext uri="{BB962C8B-B14F-4D97-AF65-F5344CB8AC3E}">
        <p14:creationId xmlns:p14="http://schemas.microsoft.com/office/powerpoint/2010/main" val="4088293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40BE6226-486C-7A42-A144-7E5F717B67CE}"/>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Evaluating Directional Strategies (2)</a:t>
            </a:r>
          </a:p>
        </p:txBody>
      </p:sp>
      <p:sp>
        <p:nvSpPr>
          <p:cNvPr id="3" name="Content Placeholder 2">
            <a:extLst>
              <a:ext uri="{FF2B5EF4-FFF2-40B4-BE49-F238E27FC236}">
                <a16:creationId xmlns:a16="http://schemas.microsoft.com/office/drawing/2014/main" id="{EC17F336-B3F2-9346-8532-081A8CA66314}"/>
              </a:ext>
            </a:extLst>
          </p:cNvPr>
          <p:cNvSpPr>
            <a:spLocks noGrp="1"/>
          </p:cNvSpPr>
          <p:nvPr>
            <p:ph idx="1"/>
          </p:nvPr>
        </p:nvSpPr>
        <p:spPr>
          <a:xfrm>
            <a:off x="1367624" y="2490436"/>
            <a:ext cx="9708995" cy="3567173"/>
          </a:xfrm>
        </p:spPr>
        <p:txBody>
          <a:bodyPr anchor="ctr">
            <a:normAutofit/>
          </a:bodyPr>
          <a:lstStyle/>
          <a:p>
            <a:r>
              <a:rPr lang="en-US" sz="2400"/>
              <a:t>Is our scope of operations clear (market, products/services, customers, geographic coverage)?</a:t>
            </a:r>
          </a:p>
          <a:p>
            <a:r>
              <a:rPr lang="en-US" sz="2400"/>
              <a:t>Do our mission, vision, and values fit the needs of our stakeholders?</a:t>
            </a:r>
          </a:p>
          <a:p>
            <a:r>
              <a:rPr lang="en-US" sz="2400"/>
              <a:t>Do our fundamental values make sense?</a:t>
            </a:r>
          </a:p>
          <a:p>
            <a:r>
              <a:rPr lang="en-US" sz="2400"/>
              <a:t>Are our strategic goals moving us toward achievement of our mission?</a:t>
            </a:r>
          </a:p>
          <a:p>
            <a:r>
              <a:rPr lang="en-US" sz="2400"/>
              <a:t>Are our strategic goals moving us toward achievement of our vision?</a:t>
            </a:r>
          </a:p>
          <a:p>
            <a:r>
              <a:rPr lang="en-US" sz="2400"/>
              <a:t>Have we addressed the critical success factors</a:t>
            </a:r>
          </a:p>
          <a:p>
            <a:r>
              <a:rPr lang="en-US" sz="2400"/>
              <a:t>Is the image of the organization what it should be?</a:t>
            </a:r>
          </a:p>
        </p:txBody>
      </p:sp>
    </p:spTree>
    <p:extLst>
      <p:ext uri="{BB962C8B-B14F-4D97-AF65-F5344CB8AC3E}">
        <p14:creationId xmlns:p14="http://schemas.microsoft.com/office/powerpoint/2010/main" val="1691234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F4CBFA-B385-4B16-B63B-29D40EBF73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698CE04-5039-4B4D-B676-5DDF9467EA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13372" y="563918"/>
            <a:ext cx="4163968" cy="5978614"/>
            <a:chOff x="7513372" y="803186"/>
            <a:chExt cx="4163968" cy="5978614"/>
          </a:xfrm>
        </p:grpSpPr>
        <p:sp>
          <p:nvSpPr>
            <p:cNvPr id="11" name="Freeform 6">
              <a:extLst>
                <a:ext uri="{FF2B5EF4-FFF2-40B4-BE49-F238E27FC236}">
                  <a16:creationId xmlns:a16="http://schemas.microsoft.com/office/drawing/2014/main" id="{A5B7FFC8-6FAA-4120-AC51-F1C9C825A0D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FF5B224B-4446-4B75-8B12-7FAFA8ED83C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807611F-497E-428E-9B8B-0192C78970C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293C5016-7730-E84F-83DC-939A15A2ED60}"/>
              </a:ext>
            </a:extLst>
          </p:cNvPr>
          <p:cNvSpPr>
            <a:spLocks noGrp="1"/>
          </p:cNvSpPr>
          <p:nvPr>
            <p:ph type="title"/>
          </p:nvPr>
        </p:nvSpPr>
        <p:spPr>
          <a:xfrm>
            <a:off x="7835106" y="1132517"/>
            <a:ext cx="3246509" cy="4367531"/>
          </a:xfrm>
        </p:spPr>
        <p:txBody>
          <a:bodyPr>
            <a:normAutofit/>
          </a:bodyPr>
          <a:lstStyle/>
          <a:p>
            <a:r>
              <a:rPr lang="en-US">
                <a:solidFill>
                  <a:srgbClr val="FFFFFF"/>
                </a:solidFill>
              </a:rPr>
              <a:t>Practical Lessons</a:t>
            </a:r>
          </a:p>
        </p:txBody>
      </p:sp>
      <p:sp>
        <p:nvSpPr>
          <p:cNvPr id="3" name="Content Placeholder 2">
            <a:extLst>
              <a:ext uri="{FF2B5EF4-FFF2-40B4-BE49-F238E27FC236}">
                <a16:creationId xmlns:a16="http://schemas.microsoft.com/office/drawing/2014/main" id="{F49E14B7-B459-394C-99C3-9EF3F52D7D14}"/>
              </a:ext>
            </a:extLst>
          </p:cNvPr>
          <p:cNvSpPr>
            <a:spLocks noGrp="1"/>
          </p:cNvSpPr>
          <p:nvPr>
            <p:ph idx="1"/>
          </p:nvPr>
        </p:nvSpPr>
        <p:spPr>
          <a:xfrm>
            <a:off x="838200" y="1132519"/>
            <a:ext cx="6300975" cy="4367530"/>
          </a:xfrm>
        </p:spPr>
        <p:txBody>
          <a:bodyPr anchor="ctr">
            <a:normAutofit/>
          </a:bodyPr>
          <a:lstStyle/>
          <a:p>
            <a:r>
              <a:rPr lang="en-US" sz="1700"/>
              <a:t>Organizations need a carefully constructed statement of  purpose or mission. Without such a deliberate statement the organization is likely to experience mission creep or mission drift.</a:t>
            </a:r>
          </a:p>
          <a:p>
            <a:r>
              <a:rPr lang="en-US" sz="1700"/>
              <a:t>A vision statement is equally important to provide direction and hope for the future.</a:t>
            </a:r>
          </a:p>
          <a:p>
            <a:r>
              <a:rPr lang="en-US" sz="1700"/>
              <a:t>Value statements provide tangible evidence of  the behavioral norms that are expected of  everyone. Value statements are, in effect, guiding principles as to how the mission and vision are to be accomplished.</a:t>
            </a:r>
          </a:p>
          <a:p>
            <a:r>
              <a:rPr lang="en-US" sz="1700"/>
              <a:t>Directional strategies are difficult to formulate so leaders are often tempted to hire a public relations firm or consultant to draft these statements; however, formulating statements of  directional strategies represents an opportunity to build understanding and communicate expectations to all organizational members.</a:t>
            </a:r>
          </a:p>
        </p:txBody>
      </p:sp>
    </p:spTree>
    <p:extLst>
      <p:ext uri="{BB962C8B-B14F-4D97-AF65-F5344CB8AC3E}">
        <p14:creationId xmlns:p14="http://schemas.microsoft.com/office/powerpoint/2010/main" val="2593868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F4CBFA-B385-4B16-B63B-29D40EBF73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698CE04-5039-4B4D-B676-5DDF9467EA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13372" y="563918"/>
            <a:ext cx="4163968" cy="5978614"/>
            <a:chOff x="7513372" y="803186"/>
            <a:chExt cx="4163968" cy="5978614"/>
          </a:xfrm>
        </p:grpSpPr>
        <p:sp>
          <p:nvSpPr>
            <p:cNvPr id="11" name="Freeform 6">
              <a:extLst>
                <a:ext uri="{FF2B5EF4-FFF2-40B4-BE49-F238E27FC236}">
                  <a16:creationId xmlns:a16="http://schemas.microsoft.com/office/drawing/2014/main" id="{A5B7FFC8-6FAA-4120-AC51-F1C9C825A0D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FF5B224B-4446-4B75-8B12-7FAFA8ED83C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807611F-497E-428E-9B8B-0192C78970C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4DF2276E-A457-4A48-9E64-EB5C3BB9FC30}"/>
              </a:ext>
            </a:extLst>
          </p:cNvPr>
          <p:cNvSpPr>
            <a:spLocks noGrp="1"/>
          </p:cNvSpPr>
          <p:nvPr>
            <p:ph type="title"/>
          </p:nvPr>
        </p:nvSpPr>
        <p:spPr>
          <a:xfrm>
            <a:off x="7835106" y="1132517"/>
            <a:ext cx="3246509" cy="4367531"/>
          </a:xfrm>
        </p:spPr>
        <p:txBody>
          <a:bodyPr>
            <a:normAutofit/>
          </a:bodyPr>
          <a:lstStyle/>
          <a:p>
            <a:r>
              <a:rPr lang="en-US">
                <a:solidFill>
                  <a:srgbClr val="FFFFFF"/>
                </a:solidFill>
              </a:rPr>
              <a:t>Practical Lessons (2)</a:t>
            </a:r>
          </a:p>
        </p:txBody>
      </p:sp>
      <p:sp>
        <p:nvSpPr>
          <p:cNvPr id="3" name="Content Placeholder 2">
            <a:extLst>
              <a:ext uri="{FF2B5EF4-FFF2-40B4-BE49-F238E27FC236}">
                <a16:creationId xmlns:a16="http://schemas.microsoft.com/office/drawing/2014/main" id="{41A79996-73EF-6046-A022-18704CA1B6D9}"/>
              </a:ext>
            </a:extLst>
          </p:cNvPr>
          <p:cNvSpPr>
            <a:spLocks noGrp="1"/>
          </p:cNvSpPr>
          <p:nvPr>
            <p:ph idx="1"/>
          </p:nvPr>
        </p:nvSpPr>
        <p:spPr>
          <a:xfrm>
            <a:off x="838200" y="1132519"/>
            <a:ext cx="6300975" cy="4367530"/>
          </a:xfrm>
        </p:spPr>
        <p:txBody>
          <a:bodyPr anchor="ctr">
            <a:normAutofit/>
          </a:bodyPr>
          <a:lstStyle/>
          <a:p>
            <a:r>
              <a:rPr lang="en-US" sz="2000"/>
              <a:t>Top level executive buy- in is an absolute necessity for the formulation of directional strategies.</a:t>
            </a:r>
          </a:p>
          <a:p>
            <a:r>
              <a:rPr lang="en-US" sz="2000"/>
              <a:t>Strategic leaders need to understand the factors that are required for success in their industry. Once these critical success factors are identified they can be used to anchor the formulation of  strategic goals.</a:t>
            </a:r>
          </a:p>
          <a:p>
            <a:r>
              <a:rPr lang="en-US" sz="2000"/>
              <a:t>Boards of  directors have a critical role in the formulation of  directional strategies.</a:t>
            </a:r>
          </a:p>
          <a:p>
            <a:r>
              <a:rPr lang="en-US" sz="2000"/>
              <a:t>Health care organizations should carefully consider the expertise needed to effectively set policies and appoint board members who possess and expand the skills required for success.</a:t>
            </a:r>
          </a:p>
        </p:txBody>
      </p:sp>
    </p:spTree>
    <p:extLst>
      <p:ext uri="{BB962C8B-B14F-4D97-AF65-F5344CB8AC3E}">
        <p14:creationId xmlns:p14="http://schemas.microsoft.com/office/powerpoint/2010/main" val="429562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7DE2A-F146-9943-9FD1-D6A5EAE8E11B}"/>
              </a:ext>
            </a:extLst>
          </p:cNvPr>
          <p:cNvSpPr>
            <a:spLocks noGrp="1"/>
          </p:cNvSpPr>
          <p:nvPr>
            <p:ph type="title"/>
          </p:nvPr>
        </p:nvSpPr>
        <p:spPr>
          <a:xfrm>
            <a:off x="838200" y="365125"/>
            <a:ext cx="10515600" cy="1325563"/>
          </a:xfrm>
        </p:spPr>
        <p:txBody>
          <a:bodyPr>
            <a:normAutofit/>
          </a:bodyPr>
          <a:lstStyle/>
          <a:p>
            <a:pPr algn="ctr"/>
            <a:r>
              <a:rPr lang="en-US"/>
              <a:t>The Strategic Planning Process</a:t>
            </a:r>
          </a:p>
        </p:txBody>
      </p:sp>
      <p:graphicFrame>
        <p:nvGraphicFramePr>
          <p:cNvPr id="4" name="Content Placeholder 3">
            <a:extLst>
              <a:ext uri="{FF2B5EF4-FFF2-40B4-BE49-F238E27FC236}">
                <a16:creationId xmlns:a16="http://schemas.microsoft.com/office/drawing/2014/main" id="{03A3D48D-B6AE-D149-B311-622C0E74E0F9}"/>
              </a:ext>
            </a:extLst>
          </p:cNvPr>
          <p:cNvGraphicFramePr>
            <a:graphicFrameLocks noGrp="1"/>
          </p:cNvGraphicFramePr>
          <p:nvPr>
            <p:ph idx="1"/>
            <p:extLst>
              <p:ext uri="{D42A27DB-BD31-4B8C-83A1-F6EECF244321}">
                <p14:modId xmlns:p14="http://schemas.microsoft.com/office/powerpoint/2010/main" val="1167677408"/>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9076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EA435FA-F705-D14F-85BB-5B02BDA41FF9}"/>
              </a:ext>
            </a:extLst>
          </p:cNvPr>
          <p:cNvSpPr>
            <a:spLocks noGrp="1"/>
          </p:cNvSpPr>
          <p:nvPr>
            <p:ph type="title"/>
          </p:nvPr>
        </p:nvSpPr>
        <p:spPr>
          <a:xfrm>
            <a:off x="863029" y="1012004"/>
            <a:ext cx="3416158" cy="4795408"/>
          </a:xfrm>
        </p:spPr>
        <p:txBody>
          <a:bodyPr>
            <a:normAutofit/>
          </a:bodyPr>
          <a:lstStyle/>
          <a:p>
            <a:r>
              <a:rPr lang="en-US">
                <a:solidFill>
                  <a:srgbClr val="FFFFFF"/>
                </a:solidFill>
              </a:rPr>
              <a:t>Process for Developing Directional Strategies</a:t>
            </a:r>
          </a:p>
        </p:txBody>
      </p:sp>
      <p:graphicFrame>
        <p:nvGraphicFramePr>
          <p:cNvPr id="4" name="Content Placeholder 3">
            <a:extLst>
              <a:ext uri="{FF2B5EF4-FFF2-40B4-BE49-F238E27FC236}">
                <a16:creationId xmlns:a16="http://schemas.microsoft.com/office/drawing/2014/main" id="{EB9C8356-C17E-9B46-A33B-C054354822BC}"/>
              </a:ext>
            </a:extLst>
          </p:cNvPr>
          <p:cNvGraphicFramePr>
            <a:graphicFrameLocks noGrp="1"/>
          </p:cNvGraphicFramePr>
          <p:nvPr>
            <p:ph idx="1"/>
            <p:extLst>
              <p:ext uri="{D42A27DB-BD31-4B8C-83A1-F6EECF244321}">
                <p14:modId xmlns:p14="http://schemas.microsoft.com/office/powerpoint/2010/main" val="1135402721"/>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269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CFD3AD8F-FF77-9C4F-A6B3-282CE6861798}"/>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Directional Strategies</a:t>
            </a:r>
          </a:p>
        </p:txBody>
      </p:sp>
      <p:sp>
        <p:nvSpPr>
          <p:cNvPr id="3" name="Content Placeholder 2">
            <a:extLst>
              <a:ext uri="{FF2B5EF4-FFF2-40B4-BE49-F238E27FC236}">
                <a16:creationId xmlns:a16="http://schemas.microsoft.com/office/drawing/2014/main" id="{4BFB0C93-206F-6647-8685-B41FD7E0632B}"/>
              </a:ext>
            </a:extLst>
          </p:cNvPr>
          <p:cNvSpPr>
            <a:spLocks noGrp="1"/>
          </p:cNvSpPr>
          <p:nvPr>
            <p:ph idx="1"/>
          </p:nvPr>
        </p:nvSpPr>
        <p:spPr>
          <a:xfrm>
            <a:off x="1367624" y="2490436"/>
            <a:ext cx="9708995" cy="3567173"/>
          </a:xfrm>
        </p:spPr>
        <p:txBody>
          <a:bodyPr anchor="ctr">
            <a:normAutofit/>
          </a:bodyPr>
          <a:lstStyle/>
          <a:p>
            <a:r>
              <a:rPr lang="en-US" sz="2400"/>
              <a:t>Directional strategies give an organization its identity. It represents “who we are,” “where we are going,” and ”how we work.”</a:t>
            </a:r>
          </a:p>
          <a:p>
            <a:r>
              <a:rPr lang="en-US" sz="2400" b="1"/>
              <a:t>Mission: </a:t>
            </a:r>
            <a:r>
              <a:rPr lang="en-US" sz="2400"/>
              <a:t>a clear articulation of what the organization currently does</a:t>
            </a:r>
          </a:p>
          <a:p>
            <a:r>
              <a:rPr lang="en-US" sz="2400" b="1"/>
              <a:t>Vision: </a:t>
            </a:r>
            <a:r>
              <a:rPr lang="en-US" sz="2400"/>
              <a:t>articulation of the organization’s collective hope for the future</a:t>
            </a:r>
          </a:p>
          <a:p>
            <a:r>
              <a:rPr lang="en-US" sz="2400" b="1"/>
              <a:t>Values: </a:t>
            </a:r>
            <a:r>
              <a:rPr lang="en-US" sz="2400"/>
              <a:t>description of the behavioral norms, beliefs, and ideals that are important to the organization</a:t>
            </a:r>
            <a:endParaRPr lang="en-US" sz="2400" b="1"/>
          </a:p>
        </p:txBody>
      </p:sp>
    </p:spTree>
    <p:extLst>
      <p:ext uri="{BB962C8B-B14F-4D97-AF65-F5344CB8AC3E}">
        <p14:creationId xmlns:p14="http://schemas.microsoft.com/office/powerpoint/2010/main" val="2231713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3B71B-79B7-5D4C-8F98-CBE25F45C523}"/>
              </a:ext>
            </a:extLst>
          </p:cNvPr>
          <p:cNvSpPr>
            <a:spLocks noGrp="1"/>
          </p:cNvSpPr>
          <p:nvPr>
            <p:ph type="title"/>
          </p:nvPr>
        </p:nvSpPr>
        <p:spPr>
          <a:xfrm>
            <a:off x="838200" y="365125"/>
            <a:ext cx="10515600" cy="1325563"/>
          </a:xfrm>
        </p:spPr>
        <p:txBody>
          <a:bodyPr>
            <a:normAutofit/>
          </a:bodyPr>
          <a:lstStyle/>
          <a:p>
            <a:r>
              <a:rPr lang="en-US" dirty="0"/>
              <a:t>Directional Strategies Outcomes</a:t>
            </a:r>
          </a:p>
        </p:txBody>
      </p:sp>
      <p:graphicFrame>
        <p:nvGraphicFramePr>
          <p:cNvPr id="5" name="Content Placeholder 2">
            <a:extLst>
              <a:ext uri="{FF2B5EF4-FFF2-40B4-BE49-F238E27FC236}">
                <a16:creationId xmlns:a16="http://schemas.microsoft.com/office/drawing/2014/main" id="{C67BEC2A-5071-4533-8D7C-C97A0B815762}"/>
              </a:ext>
            </a:extLst>
          </p:cNvPr>
          <p:cNvGraphicFramePr>
            <a:graphicFrameLocks noGrp="1"/>
          </p:cNvGraphicFramePr>
          <p:nvPr>
            <p:ph idx="1"/>
            <p:extLst>
              <p:ext uri="{D42A27DB-BD31-4B8C-83A1-F6EECF244321}">
                <p14:modId xmlns:p14="http://schemas.microsoft.com/office/powerpoint/2010/main" val="2824714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9672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EDCC7FD-7798-B445-8D0C-54DEAE6D10FF}"/>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What We </a:t>
            </a:r>
            <a:r>
              <a:rPr lang="en-US" sz="4000" b="1" i="1">
                <a:solidFill>
                  <a:srgbClr val="FFFFFF"/>
                </a:solidFill>
              </a:rPr>
              <a:t>Want</a:t>
            </a:r>
            <a:r>
              <a:rPr lang="en-US" sz="4000">
                <a:solidFill>
                  <a:srgbClr val="FFFFFF"/>
                </a:solidFill>
              </a:rPr>
              <a:t> to Do</a:t>
            </a:r>
          </a:p>
        </p:txBody>
      </p:sp>
      <p:sp>
        <p:nvSpPr>
          <p:cNvPr id="3" name="Content Placeholder 2">
            <a:extLst>
              <a:ext uri="{FF2B5EF4-FFF2-40B4-BE49-F238E27FC236}">
                <a16:creationId xmlns:a16="http://schemas.microsoft.com/office/drawing/2014/main" id="{5F7F830C-6BEA-454E-8D71-FA774F72029D}"/>
              </a:ext>
            </a:extLst>
          </p:cNvPr>
          <p:cNvSpPr>
            <a:spLocks noGrp="1"/>
          </p:cNvSpPr>
          <p:nvPr>
            <p:ph idx="1"/>
          </p:nvPr>
        </p:nvSpPr>
        <p:spPr>
          <a:xfrm>
            <a:off x="1367624" y="2490436"/>
            <a:ext cx="9708995" cy="3567173"/>
          </a:xfrm>
        </p:spPr>
        <p:txBody>
          <a:bodyPr anchor="ctr">
            <a:normAutofit/>
          </a:bodyPr>
          <a:lstStyle/>
          <a:p>
            <a:r>
              <a:rPr lang="en-US" sz="2400"/>
              <a:t>An organizational mission is a broadly defined but relatively enduring statement of purpose that distinguishes our organization from others</a:t>
            </a:r>
          </a:p>
          <a:p>
            <a:r>
              <a:rPr lang="en-US" sz="2400"/>
              <a:t>A mission statement should be:</a:t>
            </a:r>
          </a:p>
          <a:p>
            <a:pPr lvl="1"/>
            <a:r>
              <a:rPr lang="en-US" dirty="0"/>
              <a:t>Clear and concise</a:t>
            </a:r>
          </a:p>
          <a:p>
            <a:pPr lvl="1"/>
            <a:r>
              <a:rPr lang="en-US" dirty="0"/>
              <a:t>Concerned with the organization today</a:t>
            </a:r>
          </a:p>
          <a:p>
            <a:pPr lvl="1"/>
            <a:r>
              <a:rPr lang="en-US" dirty="0"/>
              <a:t>Specific about products/services</a:t>
            </a:r>
          </a:p>
          <a:p>
            <a:pPr lvl="1"/>
            <a:r>
              <a:rPr lang="en-US" dirty="0"/>
              <a:t>Enduring</a:t>
            </a:r>
          </a:p>
          <a:p>
            <a:pPr lvl="1"/>
            <a:r>
              <a:rPr lang="en-US" dirty="0"/>
              <a:t>Underscores uniqueness</a:t>
            </a:r>
          </a:p>
        </p:txBody>
      </p:sp>
    </p:spTree>
    <p:extLst>
      <p:ext uri="{BB962C8B-B14F-4D97-AF65-F5344CB8AC3E}">
        <p14:creationId xmlns:p14="http://schemas.microsoft.com/office/powerpoint/2010/main" val="2571727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6760941-EF99-4F61-A95D-3C3E7C08D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44D9B9FF-D6DA-4F69-B4A0-BA1550D65C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84269" y="1756600"/>
            <a:ext cx="1080325"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A7DC0AF9-0747-4070-A6D7-DF3681B9E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6839" y="1357766"/>
            <a:ext cx="687754"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74612EAD-0A8C-4C44-AFE1-3DF0669AC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8850" y="1135060"/>
            <a:ext cx="409371"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C2D46295-4D0D-487B-8972-141A047FB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1124043"/>
            <a:ext cx="5288862"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E0F5770-4D8D-8F47-A259-33580FCD78DE}"/>
              </a:ext>
            </a:extLst>
          </p:cNvPr>
          <p:cNvSpPr>
            <a:spLocks noGrp="1"/>
          </p:cNvSpPr>
          <p:nvPr>
            <p:ph type="title"/>
          </p:nvPr>
        </p:nvSpPr>
        <p:spPr>
          <a:xfrm>
            <a:off x="795342" y="1357766"/>
            <a:ext cx="4322204" cy="3541334"/>
          </a:xfrm>
        </p:spPr>
        <p:txBody>
          <a:bodyPr vert="horz" lIns="91440" tIns="45720" rIns="91440" bIns="45720" rtlCol="0" anchor="b">
            <a:normAutofit/>
          </a:bodyPr>
          <a:lstStyle/>
          <a:p>
            <a:r>
              <a:rPr lang="en-US" sz="5000" kern="1200">
                <a:solidFill>
                  <a:srgbClr val="FFFFFF"/>
                </a:solidFill>
                <a:latin typeface="+mj-lt"/>
                <a:ea typeface="+mj-ea"/>
                <a:cs typeface="+mj-cs"/>
              </a:rPr>
              <a:t>Strategic Thinking Map for Writing a Mission Statement</a:t>
            </a:r>
          </a:p>
        </p:txBody>
      </p:sp>
      <p:graphicFrame>
        <p:nvGraphicFramePr>
          <p:cNvPr id="4" name="Content Placeholder 3">
            <a:extLst>
              <a:ext uri="{FF2B5EF4-FFF2-40B4-BE49-F238E27FC236}">
                <a16:creationId xmlns:a16="http://schemas.microsoft.com/office/drawing/2014/main" id="{55ABB205-CF78-2F42-8FB7-7187D357430C}"/>
              </a:ext>
            </a:extLst>
          </p:cNvPr>
          <p:cNvGraphicFramePr>
            <a:graphicFrameLocks noGrp="1"/>
          </p:cNvGraphicFramePr>
          <p:nvPr>
            <p:ph idx="1"/>
            <p:extLst>
              <p:ext uri="{D42A27DB-BD31-4B8C-83A1-F6EECF244321}">
                <p14:modId xmlns:p14="http://schemas.microsoft.com/office/powerpoint/2010/main" val="1299907966"/>
              </p:ext>
            </p:extLst>
          </p:nvPr>
        </p:nvGraphicFramePr>
        <p:xfrm>
          <a:off x="6095999" y="1920441"/>
          <a:ext cx="5297426" cy="3503963"/>
        </p:xfrm>
        <a:graphic>
          <a:graphicData uri="http://schemas.openxmlformats.org/drawingml/2006/table">
            <a:tbl>
              <a:tblPr firstRow="1" bandRow="1">
                <a:tableStyleId>{5C22544A-7EE6-4342-B048-85BDC9FD1C3A}</a:tableStyleId>
              </a:tblPr>
              <a:tblGrid>
                <a:gridCol w="1952628">
                  <a:extLst>
                    <a:ext uri="{9D8B030D-6E8A-4147-A177-3AD203B41FA5}">
                      <a16:colId xmlns:a16="http://schemas.microsoft.com/office/drawing/2014/main" val="3348307926"/>
                    </a:ext>
                  </a:extLst>
                </a:gridCol>
                <a:gridCol w="1124905">
                  <a:extLst>
                    <a:ext uri="{9D8B030D-6E8A-4147-A177-3AD203B41FA5}">
                      <a16:colId xmlns:a16="http://schemas.microsoft.com/office/drawing/2014/main" val="668797576"/>
                    </a:ext>
                  </a:extLst>
                </a:gridCol>
                <a:gridCol w="1045125">
                  <a:extLst>
                    <a:ext uri="{9D8B030D-6E8A-4147-A177-3AD203B41FA5}">
                      <a16:colId xmlns:a16="http://schemas.microsoft.com/office/drawing/2014/main" val="121579342"/>
                    </a:ext>
                  </a:extLst>
                </a:gridCol>
                <a:gridCol w="1174768">
                  <a:extLst>
                    <a:ext uri="{9D8B030D-6E8A-4147-A177-3AD203B41FA5}">
                      <a16:colId xmlns:a16="http://schemas.microsoft.com/office/drawing/2014/main" val="1189676947"/>
                    </a:ext>
                  </a:extLst>
                </a:gridCol>
              </a:tblGrid>
              <a:tr h="315931">
                <a:tc>
                  <a:txBody>
                    <a:bodyPr/>
                    <a:lstStyle/>
                    <a:p>
                      <a:r>
                        <a:rPr lang="en-US" sz="1400"/>
                        <a:t>Component</a:t>
                      </a:r>
                    </a:p>
                  </a:txBody>
                  <a:tcPr marL="71802" marR="71802" marT="35901" marB="35901"/>
                </a:tc>
                <a:tc>
                  <a:txBody>
                    <a:bodyPr/>
                    <a:lstStyle/>
                    <a:p>
                      <a:r>
                        <a:rPr lang="en-US" sz="1400"/>
                        <a:t>Key Words</a:t>
                      </a:r>
                    </a:p>
                  </a:txBody>
                  <a:tcPr marL="71802" marR="71802" marT="35901" marB="35901"/>
                </a:tc>
                <a:tc>
                  <a:txBody>
                    <a:bodyPr/>
                    <a:lstStyle/>
                    <a:p>
                      <a:r>
                        <a:rPr lang="en-US" sz="1400"/>
                        <a:t>Reflection</a:t>
                      </a:r>
                    </a:p>
                  </a:txBody>
                  <a:tcPr marL="71802" marR="71802" marT="35901" marB="35901"/>
                </a:tc>
                <a:tc>
                  <a:txBody>
                    <a:bodyPr/>
                    <a:lstStyle/>
                    <a:p>
                      <a:r>
                        <a:rPr lang="en-US" sz="1400"/>
                        <a:t>Component</a:t>
                      </a:r>
                    </a:p>
                  </a:txBody>
                  <a:tcPr marL="71802" marR="71802" marT="35901" marB="35901"/>
                </a:tc>
                <a:extLst>
                  <a:ext uri="{0D108BD9-81ED-4DB2-BD59-A6C34878D82A}">
                    <a16:rowId xmlns:a16="http://schemas.microsoft.com/office/drawing/2014/main" val="3728634881"/>
                  </a:ext>
                </a:extLst>
              </a:tr>
              <a:tr h="531339">
                <a:tc>
                  <a:txBody>
                    <a:bodyPr/>
                    <a:lstStyle/>
                    <a:p>
                      <a:r>
                        <a:rPr lang="en-US" sz="1400"/>
                        <a:t>1. Target customers</a:t>
                      </a:r>
                      <a:r>
                        <a:rPr lang="en-US" sz="1400" baseline="0"/>
                        <a:t> and clients</a:t>
                      </a:r>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extLst>
                  <a:ext uri="{0D108BD9-81ED-4DB2-BD59-A6C34878D82A}">
                    <a16:rowId xmlns:a16="http://schemas.microsoft.com/office/drawing/2014/main" val="1707009950"/>
                  </a:ext>
                </a:extLst>
              </a:tr>
              <a:tr h="531339">
                <a:tc>
                  <a:txBody>
                    <a:bodyPr/>
                    <a:lstStyle/>
                    <a:p>
                      <a:r>
                        <a:rPr lang="en-US" sz="1400"/>
                        <a:t>2. Principal services delivered</a:t>
                      </a:r>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extLst>
                  <a:ext uri="{0D108BD9-81ED-4DB2-BD59-A6C34878D82A}">
                    <a16:rowId xmlns:a16="http://schemas.microsoft.com/office/drawing/2014/main" val="1730552250"/>
                  </a:ext>
                </a:extLst>
              </a:tr>
              <a:tr h="746746">
                <a:tc>
                  <a:txBody>
                    <a:bodyPr/>
                    <a:lstStyle/>
                    <a:p>
                      <a:r>
                        <a:rPr lang="en-US" sz="1400"/>
                        <a:t>3. Geographical domain of services delivered</a:t>
                      </a:r>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extLst>
                  <a:ext uri="{0D108BD9-81ED-4DB2-BD59-A6C34878D82A}">
                    <a16:rowId xmlns:a16="http://schemas.microsoft.com/office/drawing/2014/main" val="1811107154"/>
                  </a:ext>
                </a:extLst>
              </a:tr>
              <a:tr h="315931">
                <a:tc>
                  <a:txBody>
                    <a:bodyPr/>
                    <a:lstStyle/>
                    <a:p>
                      <a:r>
                        <a:rPr lang="en-US" sz="1400"/>
                        <a:t>4. Specific</a:t>
                      </a:r>
                      <a:r>
                        <a:rPr lang="en-US" sz="1400" baseline="0"/>
                        <a:t> Values</a:t>
                      </a:r>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extLst>
                  <a:ext uri="{0D108BD9-81ED-4DB2-BD59-A6C34878D82A}">
                    <a16:rowId xmlns:a16="http://schemas.microsoft.com/office/drawing/2014/main" val="4029588300"/>
                  </a:ext>
                </a:extLst>
              </a:tr>
              <a:tr h="315931">
                <a:tc>
                  <a:txBody>
                    <a:bodyPr/>
                    <a:lstStyle/>
                    <a:p>
                      <a:r>
                        <a:rPr lang="en-US" sz="1400"/>
                        <a:t>5.</a:t>
                      </a:r>
                      <a:r>
                        <a:rPr lang="en-US" sz="1400" baseline="0"/>
                        <a:t> Explicit philosophy</a:t>
                      </a:r>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extLst>
                  <a:ext uri="{0D108BD9-81ED-4DB2-BD59-A6C34878D82A}">
                    <a16:rowId xmlns:a16="http://schemas.microsoft.com/office/drawing/2014/main" val="3422259809"/>
                  </a:ext>
                </a:extLst>
              </a:tr>
              <a:tr h="746746">
                <a:tc>
                  <a:txBody>
                    <a:bodyPr/>
                    <a:lstStyle/>
                    <a:p>
                      <a:r>
                        <a:rPr lang="en-US" sz="1400"/>
                        <a:t>6. Other important aspects of distinctiveness/image</a:t>
                      </a:r>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tc>
                  <a:txBody>
                    <a:bodyPr/>
                    <a:lstStyle/>
                    <a:p>
                      <a:endParaRPr lang="en-US" sz="1400"/>
                    </a:p>
                  </a:txBody>
                  <a:tcPr marL="71802" marR="71802" marT="35901" marB="35901"/>
                </a:tc>
                <a:extLst>
                  <a:ext uri="{0D108BD9-81ED-4DB2-BD59-A6C34878D82A}">
                    <a16:rowId xmlns:a16="http://schemas.microsoft.com/office/drawing/2014/main" val="2558721760"/>
                  </a:ext>
                </a:extLst>
              </a:tr>
            </a:tbl>
          </a:graphicData>
        </a:graphic>
      </p:graphicFrame>
    </p:spTree>
    <p:extLst>
      <p:ext uri="{BB962C8B-B14F-4D97-AF65-F5344CB8AC3E}">
        <p14:creationId xmlns:p14="http://schemas.microsoft.com/office/powerpoint/2010/main" val="2566361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3986DCCD-646A-5148-9AFD-C51EF620D5DE}"/>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What We </a:t>
            </a:r>
            <a:r>
              <a:rPr lang="en-US" sz="4000" b="1" i="1">
                <a:solidFill>
                  <a:srgbClr val="FFFFFF"/>
                </a:solidFill>
              </a:rPr>
              <a:t>Want</a:t>
            </a:r>
            <a:r>
              <a:rPr lang="en-US" sz="4000">
                <a:solidFill>
                  <a:srgbClr val="FFFFFF"/>
                </a:solidFill>
              </a:rPr>
              <a:t> to Do</a:t>
            </a:r>
          </a:p>
        </p:txBody>
      </p:sp>
      <p:sp>
        <p:nvSpPr>
          <p:cNvPr id="3" name="Content Placeholder 2">
            <a:extLst>
              <a:ext uri="{FF2B5EF4-FFF2-40B4-BE49-F238E27FC236}">
                <a16:creationId xmlns:a16="http://schemas.microsoft.com/office/drawing/2014/main" id="{8C9C8452-1608-3846-9407-F9D7DF1DB390}"/>
              </a:ext>
            </a:extLst>
          </p:cNvPr>
          <p:cNvSpPr>
            <a:spLocks noGrp="1"/>
          </p:cNvSpPr>
          <p:nvPr>
            <p:ph idx="1"/>
          </p:nvPr>
        </p:nvSpPr>
        <p:spPr>
          <a:xfrm>
            <a:off x="1367624" y="2490436"/>
            <a:ext cx="9708995" cy="3567173"/>
          </a:xfrm>
        </p:spPr>
        <p:txBody>
          <a:bodyPr anchor="ctr">
            <a:normAutofit/>
          </a:bodyPr>
          <a:lstStyle/>
          <a:p>
            <a:r>
              <a:rPr lang="en-US" sz="2000"/>
              <a:t>A vision statement is an expression of hope – a description of what the organization will be like when it is successfully fulfilling its purpose</a:t>
            </a:r>
          </a:p>
          <a:p>
            <a:r>
              <a:rPr lang="en-US" sz="2000"/>
              <a:t>Characteristics of a Vision Statement are:</a:t>
            </a:r>
          </a:p>
          <a:p>
            <a:pPr lvl="1"/>
            <a:r>
              <a:rPr lang="en-US" sz="2000"/>
              <a:t>Inspiring</a:t>
            </a:r>
          </a:p>
          <a:p>
            <a:pPr lvl="1"/>
            <a:r>
              <a:rPr lang="en-US" sz="2000"/>
              <a:t>Challenging</a:t>
            </a:r>
          </a:p>
          <a:p>
            <a:pPr lvl="1"/>
            <a:r>
              <a:rPr lang="en-US" sz="2000"/>
              <a:t>Focuses on excellence</a:t>
            </a:r>
          </a:p>
          <a:p>
            <a:pPr lvl="1"/>
            <a:r>
              <a:rPr lang="en-US" sz="2000"/>
              <a:t>Empowers employees first and customers second</a:t>
            </a:r>
          </a:p>
          <a:p>
            <a:pPr lvl="1"/>
            <a:r>
              <a:rPr lang="en-US" sz="2000"/>
              <a:t>Comes alive in the details and not in broad generalities</a:t>
            </a:r>
          </a:p>
          <a:p>
            <a:pPr lvl="1"/>
            <a:r>
              <a:rPr lang="en-US" sz="2000"/>
              <a:t>Memorable and provides guidance</a:t>
            </a:r>
          </a:p>
          <a:p>
            <a:pPr lvl="1"/>
            <a:r>
              <a:rPr lang="en-US" sz="2000"/>
              <a:t>Not limited by the present</a:t>
            </a:r>
          </a:p>
        </p:txBody>
      </p:sp>
    </p:spTree>
    <p:extLst>
      <p:ext uri="{BB962C8B-B14F-4D97-AF65-F5344CB8AC3E}">
        <p14:creationId xmlns:p14="http://schemas.microsoft.com/office/powerpoint/2010/main" val="3125326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1286</Words>
  <Application>Microsoft Macintosh PowerPoint</Application>
  <PresentationFormat>Widescreen</PresentationFormat>
  <Paragraphs>182</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Directional Strategies</vt:lpstr>
      <vt:lpstr>Develop a Strategy</vt:lpstr>
      <vt:lpstr>The Strategic Planning Process</vt:lpstr>
      <vt:lpstr>Process for Developing Directional Strategies</vt:lpstr>
      <vt:lpstr>Directional Strategies</vt:lpstr>
      <vt:lpstr>Directional Strategies Outcomes</vt:lpstr>
      <vt:lpstr>What We Want to Do</vt:lpstr>
      <vt:lpstr>Strategic Thinking Map for Writing a Mission Statement</vt:lpstr>
      <vt:lpstr>What We Want to Do</vt:lpstr>
      <vt:lpstr>Strategic Thinking Map for Writing a Vision Statement</vt:lpstr>
      <vt:lpstr>What We Want to Do</vt:lpstr>
      <vt:lpstr>Strategic Thinking Map for Writing a Value Statement</vt:lpstr>
      <vt:lpstr>Critical Success Factors</vt:lpstr>
      <vt:lpstr>Setting Goals: Strategic Criteria</vt:lpstr>
      <vt:lpstr>Setting Goals: Goal Statement Criteria</vt:lpstr>
      <vt:lpstr>Process of Momentum Creation</vt:lpstr>
      <vt:lpstr>Developing Action Plans</vt:lpstr>
      <vt:lpstr>Governing Board</vt:lpstr>
      <vt:lpstr>Governance Modes Applied to Boards of Directors</vt:lpstr>
      <vt:lpstr>Five Behaviors of Effective Boards</vt:lpstr>
      <vt:lpstr>Evaluating Directional Strategies</vt:lpstr>
      <vt:lpstr>Evaluating Directional Strategies (2)</vt:lpstr>
      <vt:lpstr>Practical Lessons</vt:lpstr>
      <vt:lpstr>Practical Lessons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Directional Strategies</dc:title>
  <dc:creator>Juliana Hawkins</dc:creator>
  <cp:lastModifiedBy>Almarhoon, Bayan</cp:lastModifiedBy>
  <cp:revision>2</cp:revision>
  <dcterms:created xsi:type="dcterms:W3CDTF">2020-02-22T20:03:20Z</dcterms:created>
  <dcterms:modified xsi:type="dcterms:W3CDTF">2021-02-22T06:38:28Z</dcterms:modified>
</cp:coreProperties>
</file>